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7"/>
  </p:notesMasterIdLst>
  <p:sldIdLst>
    <p:sldId id="855" r:id="rId6"/>
    <p:sldId id="856" r:id="rId7"/>
    <p:sldId id="289" r:id="rId8"/>
    <p:sldId id="305" r:id="rId9"/>
    <p:sldId id="858" r:id="rId10"/>
    <p:sldId id="861" r:id="rId11"/>
    <p:sldId id="862" r:id="rId12"/>
    <p:sldId id="871" r:id="rId13"/>
    <p:sldId id="860" r:id="rId14"/>
    <p:sldId id="865" r:id="rId15"/>
    <p:sldId id="863" r:id="rId16"/>
    <p:sldId id="864" r:id="rId17"/>
    <p:sldId id="859" r:id="rId18"/>
    <p:sldId id="872" r:id="rId19"/>
    <p:sldId id="866" r:id="rId20"/>
    <p:sldId id="868" r:id="rId21"/>
    <p:sldId id="869" r:id="rId22"/>
    <p:sldId id="870" r:id="rId23"/>
    <p:sldId id="873" r:id="rId24"/>
    <p:sldId id="298" r:id="rId25"/>
    <p:sldId id="853"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5"/>
            <p14:sldId id="856"/>
            <p14:sldId id="289"/>
            <p14:sldId id="305"/>
            <p14:sldId id="858"/>
            <p14:sldId id="861"/>
            <p14:sldId id="862"/>
            <p14:sldId id="871"/>
            <p14:sldId id="860"/>
            <p14:sldId id="865"/>
            <p14:sldId id="863"/>
            <p14:sldId id="864"/>
            <p14:sldId id="859"/>
            <p14:sldId id="872"/>
            <p14:sldId id="866"/>
            <p14:sldId id="868"/>
            <p14:sldId id="869"/>
            <p14:sldId id="870"/>
            <p14:sldId id="873"/>
            <p14:sldId id="298"/>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34DE5D-9415-5944-9F19-E3A9F25B852C}" v="1" dt="2021-10-20T08:21:45.18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05"/>
    <p:restoredTop sz="94507"/>
  </p:normalViewPr>
  <p:slideViewPr>
    <p:cSldViewPr snapToGrid="0" snapToObjects="1" showGuides="1">
      <p:cViewPr varScale="1">
        <p:scale>
          <a:sx n="40" d="100"/>
          <a:sy n="40" d="100"/>
        </p:scale>
        <p:origin x="1008" y="34"/>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ubineanschi" userId="c7f5be1f-0c36-4eb7-88bc-8f8f3492a20c" providerId="ADAL" clId="{D3993444-62EE-CA4A-AA22-CD2C7E3FFD13}"/>
    <pc:docChg chg="custSel modSld modMainMaster">
      <pc:chgData name="Cristian Dubineanschi" userId="c7f5be1f-0c36-4eb7-88bc-8f8f3492a20c" providerId="ADAL" clId="{D3993444-62EE-CA4A-AA22-CD2C7E3FFD13}" dt="2020-10-13T06:22:57.396" v="60"/>
      <pc:docMkLst>
        <pc:docMk/>
      </pc:docMkLst>
      <pc:sldChg chg="modSp mod">
        <pc:chgData name="Cristian Dubineanschi" userId="c7f5be1f-0c36-4eb7-88bc-8f8f3492a20c" providerId="ADAL" clId="{D3993444-62EE-CA4A-AA22-CD2C7E3FFD13}" dt="2020-10-13T06:19:40.984" v="4" actId="1076"/>
        <pc:sldMkLst>
          <pc:docMk/>
          <pc:sldMk cId="460277602" sldId="855"/>
        </pc:sldMkLst>
        <pc:picChg chg="mod">
          <ac:chgData name="Cristian Dubineanschi" userId="c7f5be1f-0c36-4eb7-88bc-8f8f3492a20c" providerId="ADAL" clId="{D3993444-62EE-CA4A-AA22-CD2C7E3FFD13}" dt="2020-10-13T06:19:40.984" v="4" actId="1076"/>
          <ac:picMkLst>
            <pc:docMk/>
            <pc:sldMk cId="460277602" sldId="855"/>
            <ac:picMk id="6" creationId="{1B670370-D94D-5F44-955F-3358D098A00C}"/>
          </ac:picMkLst>
        </pc:picChg>
      </pc:sldChg>
      <pc:sldMasterChg chg="modSp mod modSldLayout">
        <pc:chgData name="Cristian Dubineanschi" userId="c7f5be1f-0c36-4eb7-88bc-8f8f3492a20c" providerId="ADAL" clId="{D3993444-62EE-CA4A-AA22-CD2C7E3FFD13}" dt="2020-10-13T06:22:57.396" v="60"/>
        <pc:sldMasterMkLst>
          <pc:docMk/>
          <pc:sldMasterMk cId="0" sldId="2147483648"/>
        </pc:sldMasterMkLst>
        <pc:spChg chg="mod">
          <ac:chgData name="Cristian Dubineanschi" userId="c7f5be1f-0c36-4eb7-88bc-8f8f3492a20c" providerId="ADAL" clId="{D3993444-62EE-CA4A-AA22-CD2C7E3FFD13}" dt="2020-10-13T06:21:26.192" v="31" actId="20577"/>
          <ac:spMkLst>
            <pc:docMk/>
            <pc:sldMasterMk cId="0" sldId="2147483648"/>
            <ac:spMk id="4" creationId="{00000000-0000-0000-0000-000000000000}"/>
          </ac:spMkLst>
        </pc:spChg>
        <pc:sldLayoutChg chg="modSp mod">
          <pc:chgData name="Cristian Dubineanschi" userId="c7f5be1f-0c36-4eb7-88bc-8f8f3492a20c" providerId="ADAL" clId="{D3993444-62EE-CA4A-AA22-CD2C7E3FFD13}" dt="2020-10-13T06:20:57.703" v="11" actId="1076"/>
          <pc:sldLayoutMkLst>
            <pc:docMk/>
            <pc:sldMasterMk cId="0" sldId="2147483648"/>
            <pc:sldLayoutMk cId="0" sldId="2147483649"/>
          </pc:sldLayoutMkLst>
          <pc:picChg chg="mod">
            <ac:chgData name="Cristian Dubineanschi" userId="c7f5be1f-0c36-4eb7-88bc-8f8f3492a20c" providerId="ADAL" clId="{D3993444-62EE-CA4A-AA22-CD2C7E3FFD13}" dt="2020-10-13T06:20:57.703" v="11" actId="1076"/>
            <ac:picMkLst>
              <pc:docMk/>
              <pc:sldMasterMk cId="0" sldId="2147483648"/>
              <pc:sldLayoutMk cId="0" sldId="2147483649"/>
              <ac:picMk id="5" creationId="{431AE6B6-2749-4F4B-A8C6-FD86D59059EE}"/>
            </ac:picMkLst>
          </pc:picChg>
        </pc:sldLayoutChg>
        <pc:sldLayoutChg chg="addSp delSp modSp mod">
          <pc:chgData name="Cristian Dubineanschi" userId="c7f5be1f-0c36-4eb7-88bc-8f8f3492a20c" providerId="ADAL" clId="{D3993444-62EE-CA4A-AA22-CD2C7E3FFD13}" dt="2020-10-13T06:21:14.432" v="22" actId="20577"/>
          <pc:sldLayoutMkLst>
            <pc:docMk/>
            <pc:sldMasterMk cId="0" sldId="2147483648"/>
            <pc:sldLayoutMk cId="0" sldId="2147483650"/>
          </pc:sldLayoutMkLst>
          <pc:spChg chg="mod">
            <ac:chgData name="Cristian Dubineanschi" userId="c7f5be1f-0c36-4eb7-88bc-8f8f3492a20c" providerId="ADAL" clId="{D3993444-62EE-CA4A-AA22-CD2C7E3FFD13}" dt="2020-10-13T06:21:14.432" v="22" actId="20577"/>
            <ac:spMkLst>
              <pc:docMk/>
              <pc:sldMasterMk cId="0" sldId="2147483648"/>
              <pc:sldLayoutMk cId="0" sldId="2147483650"/>
              <ac:spMk id="21" creationId="{00000000-0000-0000-0000-000000000000}"/>
            </ac:spMkLst>
          </pc:spChg>
          <pc:picChg chg="del">
            <ac:chgData name="Cristian Dubineanschi" userId="c7f5be1f-0c36-4eb7-88bc-8f8f3492a20c" providerId="ADAL" clId="{D3993444-62EE-CA4A-AA22-CD2C7E3FFD13}" dt="2020-10-13T06:21:04.044" v="12" actId="478"/>
            <ac:picMkLst>
              <pc:docMk/>
              <pc:sldMasterMk cId="0" sldId="2147483648"/>
              <pc:sldLayoutMk cId="0" sldId="2147483650"/>
              <ac:picMk id="5" creationId="{0512AECA-8F1C-3C42-A79F-9D713F92785F}"/>
            </ac:picMkLst>
          </pc:picChg>
          <pc:picChg chg="add mod">
            <ac:chgData name="Cristian Dubineanschi" userId="c7f5be1f-0c36-4eb7-88bc-8f8f3492a20c" providerId="ADAL" clId="{D3993444-62EE-CA4A-AA22-CD2C7E3FFD13}" dt="2020-10-13T06:21:04.546" v="13"/>
            <ac:picMkLst>
              <pc:docMk/>
              <pc:sldMasterMk cId="0" sldId="2147483648"/>
              <pc:sldLayoutMk cId="0" sldId="2147483650"/>
              <ac:picMk id="6" creationId="{362367F0-A0A5-A44F-913B-25E7FB5FF81F}"/>
            </ac:picMkLst>
          </pc:picChg>
        </pc:sldLayoutChg>
        <pc:sldLayoutChg chg="addSp delSp modSp mod">
          <pc:chgData name="Cristian Dubineanschi" userId="c7f5be1f-0c36-4eb7-88bc-8f8f3492a20c" providerId="ADAL" clId="{D3993444-62EE-CA4A-AA22-CD2C7E3FFD13}" dt="2020-10-13T06:21:44.848" v="42" actId="20577"/>
          <pc:sldLayoutMkLst>
            <pc:docMk/>
            <pc:sldMasterMk cId="0" sldId="2147483648"/>
            <pc:sldLayoutMk cId="0" sldId="2147483652"/>
          </pc:sldLayoutMkLst>
          <pc:spChg chg="mod">
            <ac:chgData name="Cristian Dubineanschi" userId="c7f5be1f-0c36-4eb7-88bc-8f8f3492a20c" providerId="ADAL" clId="{D3993444-62EE-CA4A-AA22-CD2C7E3FFD13}" dt="2020-10-13T06:21:44.848" v="42" actId="20577"/>
            <ac:spMkLst>
              <pc:docMk/>
              <pc:sldMasterMk cId="0" sldId="2147483648"/>
              <pc:sldLayoutMk cId="0" sldId="2147483652"/>
              <ac:spMk id="40" creationId="{00000000-0000-0000-0000-000000000000}"/>
            </ac:spMkLst>
          </pc:spChg>
          <pc:picChg chg="add mod">
            <ac:chgData name="Cristian Dubineanschi" userId="c7f5be1f-0c36-4eb7-88bc-8f8f3492a20c" providerId="ADAL" clId="{D3993444-62EE-CA4A-AA22-CD2C7E3FFD13}" dt="2020-10-13T06:21:38.410" v="33"/>
            <ac:picMkLst>
              <pc:docMk/>
              <pc:sldMasterMk cId="0" sldId="2147483648"/>
              <pc:sldLayoutMk cId="0" sldId="2147483652"/>
              <ac:picMk id="6" creationId="{63CF37CA-AD40-AB4E-B46F-778E78F46AED}"/>
            </ac:picMkLst>
          </pc:picChg>
          <pc:picChg chg="del">
            <ac:chgData name="Cristian Dubineanschi" userId="c7f5be1f-0c36-4eb7-88bc-8f8f3492a20c" providerId="ADAL" clId="{D3993444-62EE-CA4A-AA22-CD2C7E3FFD13}" dt="2020-10-13T06:21:37.592" v="32" actId="478"/>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D3993444-62EE-CA4A-AA22-CD2C7E3FFD13}" dt="2020-10-13T06:22:22.074" v="54" actId="14826"/>
          <pc:sldLayoutMkLst>
            <pc:docMk/>
            <pc:sldMasterMk cId="0" sldId="2147483648"/>
            <pc:sldLayoutMk cId="0" sldId="2147483655"/>
          </pc:sldLayoutMkLst>
          <pc:spChg chg="mod">
            <ac:chgData name="Cristian Dubineanschi" userId="c7f5be1f-0c36-4eb7-88bc-8f8f3492a20c" providerId="ADAL" clId="{D3993444-62EE-CA4A-AA22-CD2C7E3FFD13}" dt="2020-10-13T06:21:54.036" v="51" actId="20577"/>
            <ac:spMkLst>
              <pc:docMk/>
              <pc:sldMasterMk cId="0" sldId="2147483648"/>
              <pc:sldLayoutMk cId="0" sldId="2147483655"/>
              <ac:spMk id="69" creationId="{00000000-0000-0000-0000-000000000000}"/>
            </ac:spMkLst>
          </pc:spChg>
          <pc:picChg chg="del">
            <ac:chgData name="Cristian Dubineanschi" userId="c7f5be1f-0c36-4eb7-88bc-8f8f3492a20c" providerId="ADAL" clId="{D3993444-62EE-CA4A-AA22-CD2C7E3FFD13}" dt="2020-10-13T06:22:01.702" v="52" actId="478"/>
            <ac:picMkLst>
              <pc:docMk/>
              <pc:sldMasterMk cId="0" sldId="2147483648"/>
              <pc:sldLayoutMk cId="0" sldId="2147483655"/>
              <ac:picMk id="8" creationId="{20DB3016-9EC0-E742-BFCC-656E60305A13}"/>
            </ac:picMkLst>
          </pc:picChg>
          <pc:picChg chg="add mod">
            <ac:chgData name="Cristian Dubineanschi" userId="c7f5be1f-0c36-4eb7-88bc-8f8f3492a20c" providerId="ADAL" clId="{D3993444-62EE-CA4A-AA22-CD2C7E3FFD13}" dt="2020-10-13T06:22:22.074" v="54" actId="14826"/>
            <ac:picMkLst>
              <pc:docMk/>
              <pc:sldMasterMk cId="0" sldId="2147483648"/>
              <pc:sldLayoutMk cId="0" sldId="2147483655"/>
              <ac:picMk id="9" creationId="{F13DC61F-A6DA-2E49-B395-4CFE2C026A46}"/>
            </ac:picMkLst>
          </pc:picChg>
        </pc:sldLayoutChg>
        <pc:sldLayoutChg chg="addSp delSp modSp mod">
          <pc:chgData name="Cristian Dubineanschi" userId="c7f5be1f-0c36-4eb7-88bc-8f8f3492a20c" providerId="ADAL" clId="{D3993444-62EE-CA4A-AA22-CD2C7E3FFD13}" dt="2020-10-13T06:22:39.490" v="56"/>
          <pc:sldLayoutMkLst>
            <pc:docMk/>
            <pc:sldMasterMk cId="0" sldId="2147483648"/>
            <pc:sldLayoutMk cId="0" sldId="2147483657"/>
          </pc:sldLayoutMkLst>
          <pc:picChg chg="add mod">
            <ac:chgData name="Cristian Dubineanschi" userId="c7f5be1f-0c36-4eb7-88bc-8f8f3492a20c" providerId="ADAL" clId="{D3993444-62EE-CA4A-AA22-CD2C7E3FFD13}" dt="2020-10-13T06:22:39.490" v="56"/>
            <ac:picMkLst>
              <pc:docMk/>
              <pc:sldMasterMk cId="0" sldId="2147483648"/>
              <pc:sldLayoutMk cId="0" sldId="2147483657"/>
              <ac:picMk id="6" creationId="{C359D550-1FBD-5844-A276-3BBC8F31DDBE}"/>
            </ac:picMkLst>
          </pc:picChg>
          <pc:picChg chg="del">
            <ac:chgData name="Cristian Dubineanschi" userId="c7f5be1f-0c36-4eb7-88bc-8f8f3492a20c" providerId="ADAL" clId="{D3993444-62EE-CA4A-AA22-CD2C7E3FFD13}" dt="2020-10-13T06:22:39.144" v="55" actId="478"/>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D3993444-62EE-CA4A-AA22-CD2C7E3FFD13}" dt="2020-10-13T06:22:51.620" v="58"/>
          <pc:sldLayoutMkLst>
            <pc:docMk/>
            <pc:sldMasterMk cId="0" sldId="2147483648"/>
            <pc:sldLayoutMk cId="1492466279" sldId="2147483659"/>
          </pc:sldLayoutMkLst>
          <pc:picChg chg="add mod">
            <ac:chgData name="Cristian Dubineanschi" userId="c7f5be1f-0c36-4eb7-88bc-8f8f3492a20c" providerId="ADAL" clId="{D3993444-62EE-CA4A-AA22-CD2C7E3FFD13}" dt="2020-10-13T06:22:51.620" v="58"/>
            <ac:picMkLst>
              <pc:docMk/>
              <pc:sldMasterMk cId="0" sldId="2147483648"/>
              <pc:sldLayoutMk cId="1492466279" sldId="2147483659"/>
              <ac:picMk id="3" creationId="{5AFBB56E-9FCC-654A-BA50-AF4A64A420DD}"/>
            </ac:picMkLst>
          </pc:picChg>
          <pc:picChg chg="del">
            <ac:chgData name="Cristian Dubineanschi" userId="c7f5be1f-0c36-4eb7-88bc-8f8f3492a20c" providerId="ADAL" clId="{D3993444-62EE-CA4A-AA22-CD2C7E3FFD13}" dt="2020-10-13T06:22:51.236" v="57" actId="478"/>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D3993444-62EE-CA4A-AA22-CD2C7E3FFD13}" dt="2020-10-13T06:22:57.396" v="60"/>
          <pc:sldLayoutMkLst>
            <pc:docMk/>
            <pc:sldMasterMk cId="0" sldId="2147483648"/>
            <pc:sldLayoutMk cId="2697321429" sldId="2147483660"/>
          </pc:sldLayoutMkLst>
          <pc:picChg chg="add mod">
            <ac:chgData name="Cristian Dubineanschi" userId="c7f5be1f-0c36-4eb7-88bc-8f8f3492a20c" providerId="ADAL" clId="{D3993444-62EE-CA4A-AA22-CD2C7E3FFD13}" dt="2020-10-13T06:22:57.396" v="60"/>
            <ac:picMkLst>
              <pc:docMk/>
              <pc:sldMasterMk cId="0" sldId="2147483648"/>
              <pc:sldLayoutMk cId="2697321429" sldId="2147483660"/>
              <ac:picMk id="5" creationId="{883C5F5F-2366-5749-B5CD-681B99B6F3F0}"/>
            </ac:picMkLst>
          </pc:picChg>
          <pc:picChg chg="del">
            <ac:chgData name="Cristian Dubineanschi" userId="c7f5be1f-0c36-4eb7-88bc-8f8f3492a20c" providerId="ADAL" clId="{D3993444-62EE-CA4A-AA22-CD2C7E3FFD13}" dt="2020-10-13T06:22:57.053" v="59" actId="478"/>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A44C13B0-2D76-9745-8027-4DB06D54348E}"/>
    <pc:docChg chg="undo custSel addSld modSld sldOrd modMainMaster">
      <pc:chgData name="Cristian Dubineanschi" userId="c7f5be1f-0c36-4eb7-88bc-8f8f3492a20c" providerId="ADAL" clId="{A44C13B0-2D76-9745-8027-4DB06D54348E}" dt="2020-09-25T08:21:41.067" v="81" actId="20578"/>
      <pc:docMkLst>
        <pc:docMk/>
      </pc:docMkLst>
      <pc:sldChg chg="modSp mod">
        <pc:chgData name="Cristian Dubineanschi" userId="c7f5be1f-0c36-4eb7-88bc-8f8f3492a20c" providerId="ADAL" clId="{A44C13B0-2D76-9745-8027-4DB06D54348E}" dt="2020-09-25T07:54:44.279" v="7" actId="1076"/>
        <pc:sldMkLst>
          <pc:docMk/>
          <pc:sldMk cId="460277602" sldId="855"/>
        </pc:sldMkLst>
        <pc:picChg chg="mod">
          <ac:chgData name="Cristian Dubineanschi" userId="c7f5be1f-0c36-4eb7-88bc-8f8f3492a20c" providerId="ADAL" clId="{A44C13B0-2D76-9745-8027-4DB06D54348E}" dt="2020-09-25T07:54:44.279" v="7" actId="1076"/>
          <ac:picMkLst>
            <pc:docMk/>
            <pc:sldMk cId="460277602" sldId="855"/>
            <ac:picMk id="6" creationId="{1B670370-D94D-5F44-955F-3358D098A00C}"/>
          </ac:picMkLst>
        </pc:picChg>
      </pc:sldChg>
      <pc:sldChg chg="add ord">
        <pc:chgData name="Cristian Dubineanschi" userId="c7f5be1f-0c36-4eb7-88bc-8f8f3492a20c" providerId="ADAL" clId="{A44C13B0-2D76-9745-8027-4DB06D54348E}" dt="2020-09-25T08:21:41.067" v="81" actId="20578"/>
        <pc:sldMkLst>
          <pc:docMk/>
          <pc:sldMk cId="2951657864" sldId="857"/>
        </pc:sldMkLst>
      </pc:sldChg>
      <pc:sldMasterChg chg="modSp mod modSldLayout">
        <pc:chgData name="Cristian Dubineanschi" userId="c7f5be1f-0c36-4eb7-88bc-8f8f3492a20c" providerId="ADAL" clId="{A44C13B0-2D76-9745-8027-4DB06D54348E}" dt="2020-09-25T08:01:27.302" v="79"/>
        <pc:sldMasterMkLst>
          <pc:docMk/>
          <pc:sldMasterMk cId="0" sldId="2147483648"/>
        </pc:sldMasterMkLst>
        <pc:spChg chg="mod">
          <ac:chgData name="Cristian Dubineanschi" userId="c7f5be1f-0c36-4eb7-88bc-8f8f3492a20c" providerId="ADAL" clId="{A44C13B0-2D76-9745-8027-4DB06D54348E}" dt="2020-09-25T07:56:34.819" v="35" actId="20577"/>
          <ac:spMkLst>
            <pc:docMk/>
            <pc:sldMasterMk cId="0" sldId="2147483648"/>
            <ac:spMk id="4" creationId="{00000000-0000-0000-0000-000000000000}"/>
          </ac:spMkLst>
        </pc:spChg>
        <pc:sldLayoutChg chg="addSp delSp modSp mod">
          <pc:chgData name="Cristian Dubineanschi" userId="c7f5be1f-0c36-4eb7-88bc-8f8f3492a20c" providerId="ADAL" clId="{A44C13B0-2D76-9745-8027-4DB06D54348E}" dt="2020-09-25T07:57:52.208" v="65"/>
          <pc:sldLayoutMkLst>
            <pc:docMk/>
            <pc:sldMasterMk cId="0" sldId="2147483648"/>
            <pc:sldLayoutMk cId="0" sldId="2147483649"/>
          </pc:sldLayoutMkLst>
          <pc:picChg chg="del mod">
            <ac:chgData name="Cristian Dubineanschi" userId="c7f5be1f-0c36-4eb7-88bc-8f8f3492a20c" providerId="ADAL" clId="{A44C13B0-2D76-9745-8027-4DB06D54348E}" dt="2020-09-25T07:57:46.979" v="64" actId="478"/>
            <ac:picMkLst>
              <pc:docMk/>
              <pc:sldMasterMk cId="0" sldId="2147483648"/>
              <pc:sldLayoutMk cId="0" sldId="2147483649"/>
              <ac:picMk id="3" creationId="{BABDD916-76D6-9A4F-8916-73B2E5EFC1D2}"/>
            </ac:picMkLst>
          </pc:picChg>
          <pc:picChg chg="add mod">
            <ac:chgData name="Cristian Dubineanschi" userId="c7f5be1f-0c36-4eb7-88bc-8f8f3492a20c" providerId="ADAL" clId="{A44C13B0-2D76-9745-8027-4DB06D54348E}" dt="2020-09-25T07:57:52.208" v="65"/>
            <ac:picMkLst>
              <pc:docMk/>
              <pc:sldMasterMk cId="0" sldId="2147483648"/>
              <pc:sldLayoutMk cId="0" sldId="2147483649"/>
              <ac:picMk id="5" creationId="{431AE6B6-2749-4F4B-A8C6-FD86D59059EE}"/>
            </ac:picMkLst>
          </pc:picChg>
        </pc:sldLayoutChg>
        <pc:sldLayoutChg chg="modSp mod">
          <pc:chgData name="Cristian Dubineanschi" userId="c7f5be1f-0c36-4eb7-88bc-8f8f3492a20c" providerId="ADAL" clId="{A44C13B0-2D76-9745-8027-4DB06D54348E}" dt="2020-09-25T07:57:40.220" v="62" actId="1076"/>
          <pc:sldLayoutMkLst>
            <pc:docMk/>
            <pc:sldMasterMk cId="0" sldId="2147483648"/>
            <pc:sldLayoutMk cId="0" sldId="2147483650"/>
          </pc:sldLayoutMkLst>
          <pc:spChg chg="mod">
            <ac:chgData name="Cristian Dubineanschi" userId="c7f5be1f-0c36-4eb7-88bc-8f8f3492a20c" providerId="ADAL" clId="{A44C13B0-2D76-9745-8027-4DB06D54348E}" dt="2020-09-25T07:56:18.064" v="23" actId="20577"/>
            <ac:spMkLst>
              <pc:docMk/>
              <pc:sldMasterMk cId="0" sldId="2147483648"/>
              <pc:sldLayoutMk cId="0" sldId="2147483650"/>
              <ac:spMk id="21" creationId="{00000000-0000-0000-0000-000000000000}"/>
            </ac:spMkLst>
          </pc:spChg>
          <pc:picChg chg="mod">
            <ac:chgData name="Cristian Dubineanschi" userId="c7f5be1f-0c36-4eb7-88bc-8f8f3492a20c" providerId="ADAL" clId="{A44C13B0-2D76-9745-8027-4DB06D54348E}" dt="2020-09-25T07:57:40.220" v="62" actId="1076"/>
            <ac:picMkLst>
              <pc:docMk/>
              <pc:sldMasterMk cId="0" sldId="2147483648"/>
              <pc:sldLayoutMk cId="0" sldId="2147483650"/>
              <ac:picMk id="5" creationId="{0512AECA-8F1C-3C42-A79F-9D713F92785F}"/>
            </ac:picMkLst>
          </pc:picChg>
        </pc:sldLayoutChg>
        <pc:sldLayoutChg chg="addSp delSp modSp mod">
          <pc:chgData name="Cristian Dubineanschi" userId="c7f5be1f-0c36-4eb7-88bc-8f8f3492a20c" providerId="ADAL" clId="{A44C13B0-2D76-9745-8027-4DB06D54348E}" dt="2020-09-25T07:57:55.932" v="67"/>
          <pc:sldLayoutMkLst>
            <pc:docMk/>
            <pc:sldMasterMk cId="0" sldId="2147483648"/>
            <pc:sldLayoutMk cId="0" sldId="2147483652"/>
          </pc:sldLayoutMkLst>
          <pc:spChg chg="mod">
            <ac:chgData name="Cristian Dubineanschi" userId="c7f5be1f-0c36-4eb7-88bc-8f8f3492a20c" providerId="ADAL" clId="{A44C13B0-2D76-9745-8027-4DB06D54348E}" dt="2020-09-25T07:56:57.662" v="46"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A44C13B0-2D76-9745-8027-4DB06D54348E}" dt="2020-09-25T07:57:55.439" v="66" actId="478"/>
            <ac:picMkLst>
              <pc:docMk/>
              <pc:sldMasterMk cId="0" sldId="2147483648"/>
              <pc:sldLayoutMk cId="0" sldId="2147483652"/>
              <ac:picMk id="6" creationId="{9B49FFD8-93BE-FF41-B7BE-20F4AD86041B}"/>
            </ac:picMkLst>
          </pc:picChg>
          <pc:picChg chg="add mod">
            <ac:chgData name="Cristian Dubineanschi" userId="c7f5be1f-0c36-4eb7-88bc-8f8f3492a20c" providerId="ADAL" clId="{A44C13B0-2D76-9745-8027-4DB06D54348E}" dt="2020-09-25T07:57:55.932" v="67"/>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A44C13B0-2D76-9745-8027-4DB06D54348E}" dt="2020-09-25T08:01:21.695" v="77" actId="478"/>
          <pc:sldLayoutMkLst>
            <pc:docMk/>
            <pc:sldMasterMk cId="0" sldId="2147483648"/>
            <pc:sldLayoutMk cId="0" sldId="2147483655"/>
          </pc:sldLayoutMkLst>
          <pc:spChg chg="mod">
            <ac:chgData name="Cristian Dubineanschi" userId="c7f5be1f-0c36-4eb7-88bc-8f8f3492a20c" providerId="ADAL" clId="{A44C13B0-2D76-9745-8027-4DB06D54348E}" dt="2020-09-25T07:57:16.414" v="60" actId="20577"/>
            <ac:spMkLst>
              <pc:docMk/>
              <pc:sldMasterMk cId="0" sldId="2147483648"/>
              <pc:sldLayoutMk cId="0" sldId="2147483655"/>
              <ac:spMk id="69" creationId="{00000000-0000-0000-0000-000000000000}"/>
            </ac:spMkLst>
          </pc:spChg>
          <pc:picChg chg="del mod">
            <ac:chgData name="Cristian Dubineanschi" userId="c7f5be1f-0c36-4eb7-88bc-8f8f3492a20c" providerId="ADAL" clId="{A44C13B0-2D76-9745-8027-4DB06D54348E}" dt="2020-09-25T08:01:21.695" v="77" actId="478"/>
            <ac:picMkLst>
              <pc:docMk/>
              <pc:sldMasterMk cId="0" sldId="2147483648"/>
              <pc:sldLayoutMk cId="0" sldId="2147483655"/>
              <ac:picMk id="6" creationId="{87FF141D-63CA-184D-BAE7-8529E8E734A4}"/>
            </ac:picMkLst>
          </pc:picChg>
          <pc:picChg chg="add mod">
            <ac:chgData name="Cristian Dubineanschi" userId="c7f5be1f-0c36-4eb7-88bc-8f8f3492a20c" providerId="ADAL" clId="{A44C13B0-2D76-9745-8027-4DB06D54348E}" dt="2020-09-25T08:01:19.728" v="76" actId="14826"/>
            <ac:picMkLst>
              <pc:docMk/>
              <pc:sldMasterMk cId="0" sldId="2147483648"/>
              <pc:sldLayoutMk cId="0" sldId="2147483655"/>
              <ac:picMk id="8" creationId="{20DB3016-9EC0-E742-BFCC-656E60305A13}"/>
            </ac:picMkLst>
          </pc:picChg>
        </pc:sldLayoutChg>
        <pc:sldLayoutChg chg="addSp delSp modSp mod">
          <pc:chgData name="Cristian Dubineanschi" userId="c7f5be1f-0c36-4eb7-88bc-8f8f3492a20c" providerId="ADAL" clId="{A44C13B0-2D76-9745-8027-4DB06D54348E}" dt="2020-09-25T08:01:27.302" v="79"/>
          <pc:sldLayoutMkLst>
            <pc:docMk/>
            <pc:sldMasterMk cId="0" sldId="2147483648"/>
            <pc:sldLayoutMk cId="0" sldId="2147483657"/>
          </pc:sldLayoutMkLst>
          <pc:picChg chg="del mod">
            <ac:chgData name="Cristian Dubineanschi" userId="c7f5be1f-0c36-4eb7-88bc-8f8f3492a20c" providerId="ADAL" clId="{A44C13B0-2D76-9745-8027-4DB06D54348E}" dt="2020-09-25T08:01:26.690" v="78" actId="478"/>
            <ac:picMkLst>
              <pc:docMk/>
              <pc:sldMasterMk cId="0" sldId="2147483648"/>
              <pc:sldLayoutMk cId="0" sldId="2147483657"/>
              <ac:picMk id="6" creationId="{E41B7131-893E-5945-A6CF-4B41D935F078}"/>
            </ac:picMkLst>
          </pc:picChg>
          <pc:picChg chg="add mod">
            <ac:chgData name="Cristian Dubineanschi" userId="c7f5be1f-0c36-4eb7-88bc-8f8f3492a20c" providerId="ADAL" clId="{A44C13B0-2D76-9745-8027-4DB06D54348E}" dt="2020-09-25T08:01:27.302" v="79"/>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A44C13B0-2D76-9745-8027-4DB06D54348E}" dt="2020-09-25T07:58:06.627" v="69"/>
          <pc:sldLayoutMkLst>
            <pc:docMk/>
            <pc:sldMasterMk cId="0" sldId="2147483648"/>
            <pc:sldLayoutMk cId="1492466279" sldId="2147483659"/>
          </pc:sldLayoutMkLst>
          <pc:picChg chg="del">
            <ac:chgData name="Cristian Dubineanschi" userId="c7f5be1f-0c36-4eb7-88bc-8f8f3492a20c" providerId="ADAL" clId="{A44C13B0-2D76-9745-8027-4DB06D54348E}" dt="2020-09-25T07:58:06.084" v="68" actId="478"/>
            <ac:picMkLst>
              <pc:docMk/>
              <pc:sldMasterMk cId="0" sldId="2147483648"/>
              <pc:sldLayoutMk cId="1492466279" sldId="2147483659"/>
              <ac:picMk id="3" creationId="{26C045BA-244C-3443-B110-AC1CC053E913}"/>
            </ac:picMkLst>
          </pc:picChg>
          <pc:picChg chg="add mod">
            <ac:chgData name="Cristian Dubineanschi" userId="c7f5be1f-0c36-4eb7-88bc-8f8f3492a20c" providerId="ADAL" clId="{A44C13B0-2D76-9745-8027-4DB06D54348E}" dt="2020-09-25T07:58:06.627" v="69"/>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A44C13B0-2D76-9745-8027-4DB06D54348E}" dt="2020-09-25T07:58:11.273" v="71"/>
          <pc:sldLayoutMkLst>
            <pc:docMk/>
            <pc:sldMasterMk cId="0" sldId="2147483648"/>
            <pc:sldLayoutMk cId="2697321429" sldId="2147483660"/>
          </pc:sldLayoutMkLst>
          <pc:picChg chg="del">
            <ac:chgData name="Cristian Dubineanschi" userId="c7f5be1f-0c36-4eb7-88bc-8f8f3492a20c" providerId="ADAL" clId="{A44C13B0-2D76-9745-8027-4DB06D54348E}" dt="2020-09-25T07:58:10.662" v="70" actId="478"/>
            <ac:picMkLst>
              <pc:docMk/>
              <pc:sldMasterMk cId="0" sldId="2147483648"/>
              <pc:sldLayoutMk cId="2697321429" sldId="2147483660"/>
              <ac:picMk id="5" creationId="{AFB0B7F9-ECE4-1747-93C6-DBB055E86874}"/>
            </ac:picMkLst>
          </pc:picChg>
          <pc:picChg chg="add mod">
            <ac:chgData name="Cristian Dubineanschi" userId="c7f5be1f-0c36-4eb7-88bc-8f8f3492a20c" providerId="ADAL" clId="{A44C13B0-2D76-9745-8027-4DB06D54348E}" dt="2020-09-25T07:58:11.273" v="71"/>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78D799F1-8F76-3948-8A4C-BE82A182F061}"/>
    <pc:docChg chg="undo custSel modSld">
      <pc:chgData name="Cristian Dubineanschi" userId="c7f5be1f-0c36-4eb7-88bc-8f8f3492a20c" providerId="ADAL" clId="{78D799F1-8F76-3948-8A4C-BE82A182F061}" dt="2020-11-18T09:53:49.273" v="6" actId="20577"/>
      <pc:docMkLst>
        <pc:docMk/>
      </pc:docMkLst>
      <pc:sldChg chg="modSp mod">
        <pc:chgData name="Cristian Dubineanschi" userId="c7f5be1f-0c36-4eb7-88bc-8f8f3492a20c" providerId="ADAL" clId="{78D799F1-8F76-3948-8A4C-BE82A182F061}" dt="2020-11-18T09:53:49.273" v="6" actId="20577"/>
        <pc:sldMkLst>
          <pc:docMk/>
          <pc:sldMk cId="0" sldId="291"/>
        </pc:sldMkLst>
        <pc:spChg chg="mod">
          <ac:chgData name="Cristian Dubineanschi" userId="c7f5be1f-0c36-4eb7-88bc-8f8f3492a20c" providerId="ADAL" clId="{78D799F1-8F76-3948-8A4C-BE82A182F061}" dt="2020-11-18T09:53:49.273" v="6" actId="20577"/>
          <ac:spMkLst>
            <pc:docMk/>
            <pc:sldMk cId="0" sldId="291"/>
            <ac:spMk id="605" creationId="{00000000-0000-0000-0000-000000000000}"/>
          </ac:spMkLst>
        </pc:spChg>
      </pc:sldChg>
    </pc:docChg>
  </pc:docChgLst>
  <pc:docChgLst>
    <pc:chgData name="Cristian Dubineanschi" userId="c7f5be1f-0c36-4eb7-88bc-8f8f3492a20c" providerId="ADAL" clId="{B734DE5D-9415-5944-9F19-E3A9F25B852C}"/>
    <pc:docChg chg="modSld modMainMaster">
      <pc:chgData name="Cristian Dubineanschi" userId="c7f5be1f-0c36-4eb7-88bc-8f8f3492a20c" providerId="ADAL" clId="{B734DE5D-9415-5944-9F19-E3A9F25B852C}" dt="2021-10-20T08:23:04" v="11" actId="20577"/>
      <pc:docMkLst>
        <pc:docMk/>
      </pc:docMkLst>
      <pc:sldChg chg="modSp">
        <pc:chgData name="Cristian Dubineanschi" userId="c7f5be1f-0c36-4eb7-88bc-8f8f3492a20c" providerId="ADAL" clId="{B734DE5D-9415-5944-9F19-E3A9F25B852C}" dt="2021-10-20T08:21:45.180" v="0" actId="14826"/>
        <pc:sldMkLst>
          <pc:docMk/>
          <pc:sldMk cId="460277602" sldId="855"/>
        </pc:sldMkLst>
        <pc:picChg chg="mod">
          <ac:chgData name="Cristian Dubineanschi" userId="c7f5be1f-0c36-4eb7-88bc-8f8f3492a20c" providerId="ADAL" clId="{B734DE5D-9415-5944-9F19-E3A9F25B852C}" dt="2021-10-20T08:21:45.180" v="0" actId="14826"/>
          <ac:picMkLst>
            <pc:docMk/>
            <pc:sldMk cId="460277602" sldId="855"/>
            <ac:picMk id="6" creationId="{1B670370-D94D-5F44-955F-3358D098A00C}"/>
          </ac:picMkLst>
        </pc:picChg>
      </pc:sldChg>
      <pc:sldMasterChg chg="modSp mod modSldLayout">
        <pc:chgData name="Cristian Dubineanschi" userId="c7f5be1f-0c36-4eb7-88bc-8f8f3492a20c" providerId="ADAL" clId="{B734DE5D-9415-5944-9F19-E3A9F25B852C}" dt="2021-10-20T08:23:04" v="11" actId="20577"/>
        <pc:sldMasterMkLst>
          <pc:docMk/>
          <pc:sldMasterMk cId="0" sldId="2147483648"/>
        </pc:sldMasterMkLst>
        <pc:spChg chg="mod">
          <ac:chgData name="Cristian Dubineanschi" userId="c7f5be1f-0c36-4eb7-88bc-8f8f3492a20c" providerId="ADAL" clId="{B734DE5D-9415-5944-9F19-E3A9F25B852C}" dt="2021-10-20T08:22:20.618" v="5" actId="20577"/>
          <ac:spMkLst>
            <pc:docMk/>
            <pc:sldMasterMk cId="0" sldId="2147483648"/>
            <ac:spMk id="4" creationId="{00000000-0000-0000-0000-000000000000}"/>
          </ac:spMkLst>
        </pc:spChg>
        <pc:sldLayoutChg chg="modSp mod">
          <pc:chgData name="Cristian Dubineanschi" userId="c7f5be1f-0c36-4eb7-88bc-8f8f3492a20c" providerId="ADAL" clId="{B734DE5D-9415-5944-9F19-E3A9F25B852C}" dt="2021-10-20T08:22:05.438" v="2" actId="20577"/>
          <pc:sldLayoutMkLst>
            <pc:docMk/>
            <pc:sldMasterMk cId="0" sldId="2147483648"/>
            <pc:sldLayoutMk cId="0" sldId="2147483650"/>
          </pc:sldLayoutMkLst>
          <pc:spChg chg="mod">
            <ac:chgData name="Cristian Dubineanschi" userId="c7f5be1f-0c36-4eb7-88bc-8f8f3492a20c" providerId="ADAL" clId="{B734DE5D-9415-5944-9F19-E3A9F25B852C}" dt="2021-10-20T08:22:05.438" v="2" actId="20577"/>
            <ac:spMkLst>
              <pc:docMk/>
              <pc:sldMasterMk cId="0" sldId="2147483648"/>
              <pc:sldLayoutMk cId="0" sldId="2147483650"/>
              <ac:spMk id="21" creationId="{00000000-0000-0000-0000-000000000000}"/>
            </ac:spMkLst>
          </pc:spChg>
        </pc:sldLayoutChg>
        <pc:sldLayoutChg chg="modSp mod">
          <pc:chgData name="Cristian Dubineanschi" userId="c7f5be1f-0c36-4eb7-88bc-8f8f3492a20c" providerId="ADAL" clId="{B734DE5D-9415-5944-9F19-E3A9F25B852C}" dt="2021-10-20T08:22:37.572" v="9" actId="20577"/>
          <pc:sldLayoutMkLst>
            <pc:docMk/>
            <pc:sldMasterMk cId="0" sldId="2147483648"/>
            <pc:sldLayoutMk cId="0" sldId="2147483652"/>
          </pc:sldLayoutMkLst>
          <pc:spChg chg="mod">
            <ac:chgData name="Cristian Dubineanschi" userId="c7f5be1f-0c36-4eb7-88bc-8f8f3492a20c" providerId="ADAL" clId="{B734DE5D-9415-5944-9F19-E3A9F25B852C}" dt="2021-10-20T08:22:37.572" v="9" actId="20577"/>
            <ac:spMkLst>
              <pc:docMk/>
              <pc:sldMasterMk cId="0" sldId="2147483648"/>
              <pc:sldLayoutMk cId="0" sldId="2147483652"/>
              <ac:spMk id="40" creationId="{00000000-0000-0000-0000-000000000000}"/>
            </ac:spMkLst>
          </pc:spChg>
        </pc:sldLayoutChg>
        <pc:sldLayoutChg chg="modSp mod">
          <pc:chgData name="Cristian Dubineanschi" userId="c7f5be1f-0c36-4eb7-88bc-8f8f3492a20c" providerId="ADAL" clId="{B734DE5D-9415-5944-9F19-E3A9F25B852C}" dt="2021-10-20T08:23:04" v="11" actId="20577"/>
          <pc:sldLayoutMkLst>
            <pc:docMk/>
            <pc:sldMasterMk cId="0" sldId="2147483648"/>
            <pc:sldLayoutMk cId="0" sldId="2147483655"/>
          </pc:sldLayoutMkLst>
          <pc:spChg chg="mod">
            <ac:chgData name="Cristian Dubineanschi" userId="c7f5be1f-0c36-4eb7-88bc-8f8f3492a20c" providerId="ADAL" clId="{B734DE5D-9415-5944-9F19-E3A9F25B852C}" dt="2021-10-20T08:23:04" v="11" actId="20577"/>
            <ac:spMkLst>
              <pc:docMk/>
              <pc:sldMasterMk cId="0" sldId="2147483648"/>
              <pc:sldLayoutMk cId="0" sldId="2147483655"/>
              <ac:spMk id="69" creationId="{00000000-0000-0000-0000-000000000000}"/>
            </ac:spMkLst>
          </pc:spChg>
        </pc:sldLayoutChg>
      </pc:sldMasterChg>
    </pc:docChg>
  </pc:docChgLst>
  <pc:docChgLst>
    <pc:chgData name="Cristian Dubineanschi" userId="c7f5be1f-0c36-4eb7-88bc-8f8f3492a20c" providerId="ADAL" clId="{1EE3E6BF-FB6F-C54A-936A-3CE72A9BDE64}"/>
    <pc:docChg chg="undo custSel modSld modMainMaster">
      <pc:chgData name="Cristian Dubineanschi" userId="c7f5be1f-0c36-4eb7-88bc-8f8f3492a20c" providerId="ADAL" clId="{1EE3E6BF-FB6F-C54A-936A-3CE72A9BDE64}" dt="2020-07-27T09:51:02.463" v="203" actId="478"/>
      <pc:docMkLst>
        <pc:docMk/>
      </pc:docMkLst>
      <pc:sldChg chg="delSp modSp mod">
        <pc:chgData name="Cristian Dubineanschi" userId="c7f5be1f-0c36-4eb7-88bc-8f8f3492a20c" providerId="ADAL" clId="{1EE3E6BF-FB6F-C54A-936A-3CE72A9BDE64}" dt="2020-07-27T09:49:22.751" v="197" actId="20577"/>
        <pc:sldMkLst>
          <pc:docMk/>
          <pc:sldMk cId="0" sldId="273"/>
        </pc:sldMkLst>
        <pc:spChg chg="mod">
          <ac:chgData name="Cristian Dubineanschi" userId="c7f5be1f-0c36-4eb7-88bc-8f8f3492a20c" providerId="ADAL" clId="{1EE3E6BF-FB6F-C54A-936A-3CE72A9BDE64}" dt="2020-07-27T09:49:09.305" v="192" actId="14100"/>
          <ac:spMkLst>
            <pc:docMk/>
            <pc:sldMk cId="0" sldId="273"/>
            <ac:spMk id="429" creationId="{00000000-0000-0000-0000-000000000000}"/>
          </ac:spMkLst>
        </pc:spChg>
        <pc:spChg chg="mod">
          <ac:chgData name="Cristian Dubineanschi" userId="c7f5be1f-0c36-4eb7-88bc-8f8f3492a20c" providerId="ADAL" clId="{1EE3E6BF-FB6F-C54A-936A-3CE72A9BDE64}" dt="2020-07-27T09:49:22.751" v="197" actId="20577"/>
          <ac:spMkLst>
            <pc:docMk/>
            <pc:sldMk cId="0" sldId="273"/>
            <ac:spMk id="430" creationId="{00000000-0000-0000-0000-000000000000}"/>
          </ac:spMkLst>
        </pc:spChg>
        <pc:picChg chg="del">
          <ac:chgData name="Cristian Dubineanschi" userId="c7f5be1f-0c36-4eb7-88bc-8f8f3492a20c" providerId="ADAL" clId="{1EE3E6BF-FB6F-C54A-936A-3CE72A9BDE64}" dt="2020-07-27T09:38:24.943" v="9" actId="478"/>
          <ac:picMkLst>
            <pc:docMk/>
            <pc:sldMk cId="0" sldId="273"/>
            <ac:picMk id="6" creationId="{7BBA7085-98BE-A047-8210-A2AD20A52C90}"/>
          </ac:picMkLst>
        </pc:picChg>
      </pc:sldChg>
      <pc:sldChg chg="addSp delSp modSp mod">
        <pc:chgData name="Cristian Dubineanschi" userId="c7f5be1f-0c36-4eb7-88bc-8f8f3492a20c" providerId="ADAL" clId="{1EE3E6BF-FB6F-C54A-936A-3CE72A9BDE64}" dt="2020-07-27T09:50:35.722" v="201" actId="1076"/>
        <pc:sldMkLst>
          <pc:docMk/>
          <pc:sldMk cId="460277602" sldId="855"/>
        </pc:sldMkLst>
        <pc:picChg chg="del">
          <ac:chgData name="Cristian Dubineanschi" userId="c7f5be1f-0c36-4eb7-88bc-8f8f3492a20c" providerId="ADAL" clId="{1EE3E6BF-FB6F-C54A-936A-3CE72A9BDE64}" dt="2020-07-27T09:37:49.746" v="0" actId="478"/>
          <ac:picMkLst>
            <pc:docMk/>
            <pc:sldMk cId="460277602" sldId="855"/>
            <ac:picMk id="2" creationId="{C13D6B0D-F0A5-4742-9FDA-97D681F90779}"/>
          </ac:picMkLst>
        </pc:picChg>
        <pc:picChg chg="add del mod">
          <ac:chgData name="Cristian Dubineanschi" userId="c7f5be1f-0c36-4eb7-88bc-8f8f3492a20c" providerId="ADAL" clId="{1EE3E6BF-FB6F-C54A-936A-3CE72A9BDE64}" dt="2020-07-27T09:37:58.232" v="5"/>
          <ac:picMkLst>
            <pc:docMk/>
            <pc:sldMk cId="460277602" sldId="855"/>
            <ac:picMk id="4" creationId="{DB40F809-4146-A84A-ACA7-DE435A76D3C5}"/>
          </ac:picMkLst>
        </pc:picChg>
        <pc:picChg chg="add mod">
          <ac:chgData name="Cristian Dubineanschi" userId="c7f5be1f-0c36-4eb7-88bc-8f8f3492a20c" providerId="ADAL" clId="{1EE3E6BF-FB6F-C54A-936A-3CE72A9BDE64}" dt="2020-07-27T09:50:35.722" v="201" actId="1076"/>
          <ac:picMkLst>
            <pc:docMk/>
            <pc:sldMk cId="460277602" sldId="855"/>
            <ac:picMk id="6" creationId="{1B670370-D94D-5F44-955F-3358D098A00C}"/>
          </ac:picMkLst>
        </pc:picChg>
      </pc:sldChg>
      <pc:sldChg chg="delSp modSp mod">
        <pc:chgData name="Cristian Dubineanschi" userId="c7f5be1f-0c36-4eb7-88bc-8f8f3492a20c" providerId="ADAL" clId="{1EE3E6BF-FB6F-C54A-936A-3CE72A9BDE64}" dt="2020-07-27T09:51:02.463" v="203" actId="478"/>
        <pc:sldMkLst>
          <pc:docMk/>
          <pc:sldMk cId="3175711966" sldId="856"/>
        </pc:sldMkLst>
        <pc:spChg chg="mod">
          <ac:chgData name="Cristian Dubineanschi" userId="c7f5be1f-0c36-4eb7-88bc-8f8f3492a20c" providerId="ADAL" clId="{1EE3E6BF-FB6F-C54A-936A-3CE72A9BDE64}" dt="2020-07-27T09:48:51.008" v="169" actId="20577"/>
          <ac:spMkLst>
            <pc:docMk/>
            <pc:sldMk cId="3175711966" sldId="856"/>
            <ac:spMk id="4" creationId="{8E0DF588-9C91-3647-A678-2FD0FD3F6FB0}"/>
          </ac:spMkLst>
        </pc:spChg>
        <pc:picChg chg="del">
          <ac:chgData name="Cristian Dubineanschi" userId="c7f5be1f-0c36-4eb7-88bc-8f8f3492a20c" providerId="ADAL" clId="{1EE3E6BF-FB6F-C54A-936A-3CE72A9BDE64}" dt="2020-07-27T09:51:02.463" v="203" actId="478"/>
          <ac:picMkLst>
            <pc:docMk/>
            <pc:sldMk cId="3175711966" sldId="856"/>
            <ac:picMk id="6" creationId="{18167787-F616-A440-8FB2-899EBC9D879F}"/>
          </ac:picMkLst>
        </pc:picChg>
      </pc:sldChg>
      <pc:sldMasterChg chg="modSp mod modSldLayout">
        <pc:chgData name="Cristian Dubineanschi" userId="c7f5be1f-0c36-4eb7-88bc-8f8f3492a20c" providerId="ADAL" clId="{1EE3E6BF-FB6F-C54A-936A-3CE72A9BDE64}" dt="2020-07-27T09:50:49.766" v="202" actId="478"/>
        <pc:sldMasterMkLst>
          <pc:docMk/>
          <pc:sldMasterMk cId="0" sldId="2147483648"/>
        </pc:sldMasterMkLst>
        <pc:spChg chg="mod">
          <ac:chgData name="Cristian Dubineanschi" userId="c7f5be1f-0c36-4eb7-88bc-8f8f3492a20c" providerId="ADAL" clId="{1EE3E6BF-FB6F-C54A-936A-3CE72A9BDE64}" dt="2020-07-27T09:45:10.630" v="108" actId="20577"/>
          <ac:spMkLst>
            <pc:docMk/>
            <pc:sldMasterMk cId="0" sldId="2147483648"/>
            <ac:spMk id="4" creationId="{00000000-0000-0000-0000-000000000000}"/>
          </ac:spMkLst>
        </pc:spChg>
        <pc:sldLayoutChg chg="modSp mod">
          <pc:chgData name="Cristian Dubineanschi" userId="c7f5be1f-0c36-4eb7-88bc-8f8f3492a20c" providerId="ADAL" clId="{1EE3E6BF-FB6F-C54A-936A-3CE72A9BDE64}" dt="2020-07-27T09:42:57.841" v="13" actId="1076"/>
          <pc:sldLayoutMkLst>
            <pc:docMk/>
            <pc:sldMasterMk cId="0" sldId="2147483648"/>
            <pc:sldLayoutMk cId="0" sldId="2147483649"/>
          </pc:sldLayoutMkLst>
          <pc:picChg chg="mod">
            <ac:chgData name="Cristian Dubineanschi" userId="c7f5be1f-0c36-4eb7-88bc-8f8f3492a20c" providerId="ADAL" clId="{1EE3E6BF-FB6F-C54A-936A-3CE72A9BDE64}" dt="2020-07-27T09:42:57.841" v="13" actId="1076"/>
            <ac:picMkLst>
              <pc:docMk/>
              <pc:sldMasterMk cId="0" sldId="2147483648"/>
              <pc:sldLayoutMk cId="0" sldId="2147483649"/>
              <ac:picMk id="3" creationId="{BABDD916-76D6-9A4F-8916-73B2E5EFC1D2}"/>
            </ac:picMkLst>
          </pc:picChg>
        </pc:sldLayoutChg>
        <pc:sldLayoutChg chg="addSp delSp modSp mod">
          <pc:chgData name="Cristian Dubineanschi" userId="c7f5be1f-0c36-4eb7-88bc-8f8f3492a20c" providerId="ADAL" clId="{1EE3E6BF-FB6F-C54A-936A-3CE72A9BDE64}" dt="2020-07-27T09:45:41.198" v="123" actId="20577"/>
          <pc:sldLayoutMkLst>
            <pc:docMk/>
            <pc:sldMasterMk cId="0" sldId="2147483648"/>
            <pc:sldLayoutMk cId="0" sldId="2147483650"/>
          </pc:sldLayoutMkLst>
          <pc:spChg chg="mod">
            <ac:chgData name="Cristian Dubineanschi" userId="c7f5be1f-0c36-4eb7-88bc-8f8f3492a20c" providerId="ADAL" clId="{1EE3E6BF-FB6F-C54A-936A-3CE72A9BDE64}" dt="2020-07-27T09:45:41.198" v="123" actId="20577"/>
            <ac:spMkLst>
              <pc:docMk/>
              <pc:sldMasterMk cId="0" sldId="2147483648"/>
              <pc:sldLayoutMk cId="0" sldId="2147483650"/>
              <ac:spMk id="21" creationId="{00000000-0000-0000-0000-000000000000}"/>
            </ac:spMkLst>
          </pc:spChg>
          <pc:picChg chg="add mod">
            <ac:chgData name="Cristian Dubineanschi" userId="c7f5be1f-0c36-4eb7-88bc-8f8f3492a20c" providerId="ADAL" clId="{1EE3E6BF-FB6F-C54A-936A-3CE72A9BDE64}" dt="2020-07-27T09:43:07.013" v="15"/>
            <ac:picMkLst>
              <pc:docMk/>
              <pc:sldMasterMk cId="0" sldId="2147483648"/>
              <pc:sldLayoutMk cId="0" sldId="2147483650"/>
              <ac:picMk id="5" creationId="{0512AECA-8F1C-3C42-A79F-9D713F92785F}"/>
            </ac:picMkLst>
          </pc:picChg>
          <pc:picChg chg="del">
            <ac:chgData name="Cristian Dubineanschi" userId="c7f5be1f-0c36-4eb7-88bc-8f8f3492a20c" providerId="ADAL" clId="{1EE3E6BF-FB6F-C54A-936A-3CE72A9BDE64}" dt="2020-07-27T09:43:06.371" v="14" actId="478"/>
            <ac:picMkLst>
              <pc:docMk/>
              <pc:sldMasterMk cId="0" sldId="2147483648"/>
              <pc:sldLayoutMk cId="0" sldId="2147483650"/>
              <ac:picMk id="6" creationId="{69FFBF8B-0EEF-1947-A8A8-0A3EBA065A4D}"/>
            </ac:picMkLst>
          </pc:picChg>
        </pc:sldLayoutChg>
        <pc:sldLayoutChg chg="addSp delSp modSp mod">
          <pc:chgData name="Cristian Dubineanschi" userId="c7f5be1f-0c36-4eb7-88bc-8f8f3492a20c" providerId="ADAL" clId="{1EE3E6BF-FB6F-C54A-936A-3CE72A9BDE64}" dt="2020-07-27T09:45:53.776" v="145" actId="20577"/>
          <pc:sldLayoutMkLst>
            <pc:docMk/>
            <pc:sldMasterMk cId="0" sldId="2147483648"/>
            <pc:sldLayoutMk cId="0" sldId="2147483652"/>
          </pc:sldLayoutMkLst>
          <pc:spChg chg="mod">
            <ac:chgData name="Cristian Dubineanschi" userId="c7f5be1f-0c36-4eb7-88bc-8f8f3492a20c" providerId="ADAL" clId="{1EE3E6BF-FB6F-C54A-936A-3CE72A9BDE64}" dt="2020-07-27T09:45:53.776" v="145"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1EE3E6BF-FB6F-C54A-936A-3CE72A9BDE64}" dt="2020-07-27T09:43:10.931" v="16" actId="478"/>
            <ac:picMkLst>
              <pc:docMk/>
              <pc:sldMasterMk cId="0" sldId="2147483648"/>
              <pc:sldLayoutMk cId="0" sldId="2147483652"/>
              <ac:picMk id="5" creationId="{5253D3A5-EB68-4144-A0F8-7D9866EEB1F9}"/>
            </ac:picMkLst>
          </pc:picChg>
          <pc:picChg chg="add mod">
            <ac:chgData name="Cristian Dubineanschi" userId="c7f5be1f-0c36-4eb7-88bc-8f8f3492a20c" providerId="ADAL" clId="{1EE3E6BF-FB6F-C54A-936A-3CE72A9BDE64}" dt="2020-07-27T09:43:11.428" v="17"/>
            <ac:picMkLst>
              <pc:docMk/>
              <pc:sldMasterMk cId="0" sldId="2147483648"/>
              <pc:sldLayoutMk cId="0" sldId="2147483652"/>
              <ac:picMk id="6" creationId="{9B49FFD8-93BE-FF41-B7BE-20F4AD86041B}"/>
            </ac:picMkLst>
          </pc:picChg>
        </pc:sldLayoutChg>
        <pc:sldLayoutChg chg="addSp delSp modSp mod">
          <pc:chgData name="Cristian Dubineanschi" userId="c7f5be1f-0c36-4eb7-88bc-8f8f3492a20c" providerId="ADAL" clId="{1EE3E6BF-FB6F-C54A-936A-3CE72A9BDE64}" dt="2020-07-27T09:46:04.630" v="167" actId="20577"/>
          <pc:sldLayoutMkLst>
            <pc:docMk/>
            <pc:sldMasterMk cId="0" sldId="2147483648"/>
            <pc:sldLayoutMk cId="0" sldId="2147483655"/>
          </pc:sldLayoutMkLst>
          <pc:spChg chg="mod">
            <ac:chgData name="Cristian Dubineanschi" userId="c7f5be1f-0c36-4eb7-88bc-8f8f3492a20c" providerId="ADAL" clId="{1EE3E6BF-FB6F-C54A-936A-3CE72A9BDE64}" dt="2020-07-27T09:46:04.630" v="167" actId="20577"/>
            <ac:spMkLst>
              <pc:docMk/>
              <pc:sldMasterMk cId="0" sldId="2147483648"/>
              <pc:sldLayoutMk cId="0" sldId="2147483655"/>
              <ac:spMk id="69" creationId="{00000000-0000-0000-0000-000000000000}"/>
            </ac:spMkLst>
          </pc:spChg>
          <pc:picChg chg="mod">
            <ac:chgData name="Cristian Dubineanschi" userId="c7f5be1f-0c36-4eb7-88bc-8f8f3492a20c" providerId="ADAL" clId="{1EE3E6BF-FB6F-C54A-936A-3CE72A9BDE64}" dt="2020-07-27T09:44:13.406" v="81" actId="1037"/>
            <ac:picMkLst>
              <pc:docMk/>
              <pc:sldMasterMk cId="0" sldId="2147483648"/>
              <pc:sldLayoutMk cId="0" sldId="2147483655"/>
              <ac:picMk id="6" creationId="{87FF141D-63CA-184D-BAE7-8529E8E734A4}"/>
            </ac:picMkLst>
          </pc:picChg>
          <pc:picChg chg="add del mod">
            <ac:chgData name="Cristian Dubineanschi" userId="c7f5be1f-0c36-4eb7-88bc-8f8f3492a20c" providerId="ADAL" clId="{1EE3E6BF-FB6F-C54A-936A-3CE72A9BDE64}" dt="2020-07-27T09:44:15.292" v="82" actId="478"/>
            <ac:picMkLst>
              <pc:docMk/>
              <pc:sldMasterMk cId="0" sldId="2147483648"/>
              <pc:sldLayoutMk cId="0" sldId="2147483655"/>
              <ac:picMk id="8" creationId="{C217256E-A953-6545-A7D9-BF234FCF1D9A}"/>
            </ac:picMkLst>
          </pc:picChg>
        </pc:sldLayoutChg>
        <pc:sldLayoutChg chg="addSp delSp modSp mod">
          <pc:chgData name="Cristian Dubineanschi" userId="c7f5be1f-0c36-4eb7-88bc-8f8f3492a20c" providerId="ADAL" clId="{1EE3E6BF-FB6F-C54A-936A-3CE72A9BDE64}" dt="2020-07-27T09:50:49.766" v="202" actId="478"/>
          <pc:sldLayoutMkLst>
            <pc:docMk/>
            <pc:sldMasterMk cId="0" sldId="2147483648"/>
            <pc:sldLayoutMk cId="0" sldId="2147483656"/>
          </pc:sldLayoutMkLst>
          <pc:picChg chg="add del mod">
            <ac:chgData name="Cristian Dubineanschi" userId="c7f5be1f-0c36-4eb7-88bc-8f8f3492a20c" providerId="ADAL" clId="{1EE3E6BF-FB6F-C54A-936A-3CE72A9BDE64}" dt="2020-07-27T09:50:49.766" v="202" actId="478"/>
            <ac:picMkLst>
              <pc:docMk/>
              <pc:sldMasterMk cId="0" sldId="2147483648"/>
              <pc:sldLayoutMk cId="0" sldId="2147483656"/>
              <ac:picMk id="4" creationId="{47ABE251-C2D6-0B4D-8425-C70A7DC95E5C}"/>
            </ac:picMkLst>
          </pc:picChg>
        </pc:sldLayoutChg>
        <pc:sldLayoutChg chg="addSp delSp modSp mod">
          <pc:chgData name="Cristian Dubineanschi" userId="c7f5be1f-0c36-4eb7-88bc-8f8f3492a20c" providerId="ADAL" clId="{1EE3E6BF-FB6F-C54A-936A-3CE72A9BDE64}" dt="2020-07-27T09:44:27.849" v="84"/>
          <pc:sldLayoutMkLst>
            <pc:docMk/>
            <pc:sldMasterMk cId="0" sldId="2147483648"/>
            <pc:sldLayoutMk cId="0" sldId="2147483657"/>
          </pc:sldLayoutMkLst>
          <pc:picChg chg="del">
            <ac:chgData name="Cristian Dubineanschi" userId="c7f5be1f-0c36-4eb7-88bc-8f8f3492a20c" providerId="ADAL" clId="{1EE3E6BF-FB6F-C54A-936A-3CE72A9BDE64}" dt="2020-07-27T09:44:27.428" v="83" actId="478"/>
            <ac:picMkLst>
              <pc:docMk/>
              <pc:sldMasterMk cId="0" sldId="2147483648"/>
              <pc:sldLayoutMk cId="0" sldId="2147483657"/>
              <ac:picMk id="4" creationId="{5C0EECC6-7691-F24D-84D3-4FFED4B36D8C}"/>
            </ac:picMkLst>
          </pc:picChg>
          <pc:picChg chg="add mod">
            <ac:chgData name="Cristian Dubineanschi" userId="c7f5be1f-0c36-4eb7-88bc-8f8f3492a20c" providerId="ADAL" clId="{1EE3E6BF-FB6F-C54A-936A-3CE72A9BDE64}" dt="2020-07-27T09:44:27.849" v="84"/>
            <ac:picMkLst>
              <pc:docMk/>
              <pc:sldMasterMk cId="0" sldId="2147483648"/>
              <pc:sldLayoutMk cId="0" sldId="2147483657"/>
              <ac:picMk id="6" creationId="{E41B7131-893E-5945-A6CF-4B41D935F078}"/>
            </ac:picMkLst>
          </pc:picChg>
        </pc:sldLayoutChg>
        <pc:sldLayoutChg chg="addSp delSp modSp mod">
          <pc:chgData name="Cristian Dubineanschi" userId="c7f5be1f-0c36-4eb7-88bc-8f8f3492a20c" providerId="ADAL" clId="{1EE3E6BF-FB6F-C54A-936A-3CE72A9BDE64}" dt="2020-07-27T09:44:37.633" v="87"/>
          <pc:sldLayoutMkLst>
            <pc:docMk/>
            <pc:sldMasterMk cId="0" sldId="2147483648"/>
            <pc:sldLayoutMk cId="1492466279" sldId="2147483659"/>
          </pc:sldLayoutMkLst>
          <pc:picChg chg="del">
            <ac:chgData name="Cristian Dubineanschi" userId="c7f5be1f-0c36-4eb7-88bc-8f8f3492a20c" providerId="ADAL" clId="{1EE3E6BF-FB6F-C54A-936A-3CE72A9BDE64}" dt="2020-07-27T09:44:37.253" v="86" actId="478"/>
            <ac:picMkLst>
              <pc:docMk/>
              <pc:sldMasterMk cId="0" sldId="2147483648"/>
              <pc:sldLayoutMk cId="1492466279" sldId="2147483659"/>
              <ac:picMk id="2" creationId="{04AE4F45-38E2-4A4A-82A4-95F8F56DFAB3}"/>
            </ac:picMkLst>
          </pc:picChg>
          <pc:picChg chg="add mod">
            <ac:chgData name="Cristian Dubineanschi" userId="c7f5be1f-0c36-4eb7-88bc-8f8f3492a20c" providerId="ADAL" clId="{1EE3E6BF-FB6F-C54A-936A-3CE72A9BDE64}" dt="2020-07-27T09:44:37.633" v="87"/>
            <ac:picMkLst>
              <pc:docMk/>
              <pc:sldMasterMk cId="0" sldId="2147483648"/>
              <pc:sldLayoutMk cId="1492466279" sldId="2147483659"/>
              <ac:picMk id="3" creationId="{26C045BA-244C-3443-B110-AC1CC053E913}"/>
            </ac:picMkLst>
          </pc:picChg>
        </pc:sldLayoutChg>
        <pc:sldLayoutChg chg="addSp delSp modSp mod">
          <pc:chgData name="Cristian Dubineanschi" userId="c7f5be1f-0c36-4eb7-88bc-8f8f3492a20c" providerId="ADAL" clId="{1EE3E6BF-FB6F-C54A-936A-3CE72A9BDE64}" dt="2020-07-27T09:44:42.458" v="89"/>
          <pc:sldLayoutMkLst>
            <pc:docMk/>
            <pc:sldMasterMk cId="0" sldId="2147483648"/>
            <pc:sldLayoutMk cId="2697321429" sldId="2147483660"/>
          </pc:sldLayoutMkLst>
          <pc:picChg chg="add mod">
            <ac:chgData name="Cristian Dubineanschi" userId="c7f5be1f-0c36-4eb7-88bc-8f8f3492a20c" providerId="ADAL" clId="{1EE3E6BF-FB6F-C54A-936A-3CE72A9BDE64}" dt="2020-07-27T09:44:42.458" v="89"/>
            <ac:picMkLst>
              <pc:docMk/>
              <pc:sldMasterMk cId="0" sldId="2147483648"/>
              <pc:sldLayoutMk cId="2697321429" sldId="2147483660"/>
              <ac:picMk id="5" creationId="{AFB0B7F9-ECE4-1747-93C6-DBB055E86874}"/>
            </ac:picMkLst>
          </pc:picChg>
          <pc:picChg chg="del">
            <ac:chgData name="Cristian Dubineanschi" userId="c7f5be1f-0c36-4eb7-88bc-8f8f3492a20c" providerId="ADAL" clId="{1EE3E6BF-FB6F-C54A-936A-3CE72A9BDE64}" dt="2020-07-27T09:44:42.084" v="88" actId="478"/>
            <ac:picMkLst>
              <pc:docMk/>
              <pc:sldMasterMk cId="0" sldId="2147483648"/>
              <pc:sldLayoutMk cId="2697321429" sldId="2147483660"/>
              <ac:picMk id="7" creationId="{CCC8BCA3-D9B1-9241-A8EF-151FB97CEE3A}"/>
            </ac:picMkLst>
          </pc:picChg>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23717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1636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2283716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464814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4178750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907387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822203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184913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r>
              <a:t>Standard text slide (version 1)</a:t>
            </a:r>
          </a:p>
          <a:p>
            <a:r>
              <a:t>Use standard text slides as little as possible. They can be used for an introduction to a presentation, summary of work, detailed legal information. </a:t>
            </a:r>
          </a:p>
          <a:p>
            <a:r>
              <a:t>All presentations should be a mix of text-heavy pages and visual pages. </a:t>
            </a:r>
          </a:p>
          <a:p>
            <a:r>
              <a:t>In a presentation, choose between 1, 2, or 3 column text pages to be consistent within the document.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75696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04387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3271595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806166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1880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618490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5161232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FBB56E-9FCC-654A-BA50-AF4A64A420DD}"/>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1492466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2021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408687106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2021  </a:t>
            </a:r>
            <a:r>
              <a:rPr lang="en-GB" b="0" i="0" dirty="0">
                <a:latin typeface="Arial" panose="020B0604020202020204" pitchFamily="34" charset="0"/>
                <a:cs typeface="Arial" panose="020B0604020202020204" pitchFamily="34" charset="0"/>
              </a:rPr>
              <a:t>//  Presentation name  //  © Copyright 2021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57" r:id="rId3"/>
    <p:sldLayoutId id="2147483659" r:id="rId4"/>
    <p:sldLayoutId id="2147483660" r:id="rId5"/>
    <p:sldLayoutId id="2147483661" r:id="rId6"/>
    <p:sldLayoutId id="2147483662"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github.com/danielaciuperca/camunda" TargetMode="External"/><Relationship Id="rId3" Type="http://schemas.openxmlformats.org/officeDocument/2006/relationships/hyperlink" Target="https://camunda.com/" TargetMode="External"/><Relationship Id="rId7" Type="http://schemas.openxmlformats.org/officeDocument/2006/relationships/hyperlink" Target="https://camunda.com/products/camunda-platform/modeler/"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hyperlink" Target="https://docs.camunda.org/manual/7.12/user-guide/" TargetMode="External"/><Relationship Id="rId5" Type="http://schemas.openxmlformats.org/officeDocument/2006/relationships/hyperlink" Target="https://camunda.com/best-practices/" TargetMode="External"/><Relationship Id="rId4" Type="http://schemas.openxmlformats.org/officeDocument/2006/relationships/hyperlink" Target="https://camunda.com/developers/"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670370-D94D-5F44-955F-3358D098A0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01949" y="1410889"/>
            <a:ext cx="11980102" cy="10894221"/>
          </a:xfrm>
          <a:prstGeom prst="rect">
            <a:avLst/>
          </a:prstGeom>
        </p:spPr>
      </p:pic>
    </p:spTree>
    <p:extLst>
      <p:ext uri="{BB962C8B-B14F-4D97-AF65-F5344CB8AC3E}">
        <p14:creationId xmlns:p14="http://schemas.microsoft.com/office/powerpoint/2010/main" val="46027760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10</a:t>
            </a:fld>
            <a:endParaRPr/>
          </a:p>
        </p:txBody>
      </p:sp>
      <p:sp>
        <p:nvSpPr>
          <p:cNvPr id="613" name="Client Name  Presentation Title  -  1. Chapter Name"/>
          <p:cNvSpPr txBox="1">
            <a:spLocks noGrp="1"/>
          </p:cNvSpPr>
          <p:nvPr>
            <p:ph type="body" sz="quarter" idx="13"/>
          </p:nvPr>
        </p:nvSpPr>
        <p:spPr>
          <a:xfrm>
            <a:off x="1703286" y="210051"/>
            <a:ext cx="7974939"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dirty="0"/>
              <a:t>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19509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Standards-based Business-IT Collaboration</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Camunda defines workflows using </a:t>
            </a:r>
            <a:r>
              <a:rPr lang="en-US" b="0" dirty="0">
                <a:solidFill>
                  <a:srgbClr val="FF0000"/>
                </a:solidFill>
                <a:latin typeface="Arial" panose="020B0604020202020204" pitchFamily="34" charset="0"/>
                <a:cs typeface="Arial" panose="020B0604020202020204" pitchFamily="34" charset="0"/>
              </a:rPr>
              <a:t>BPMN 2.0 </a:t>
            </a:r>
            <a:r>
              <a:rPr lang="en-US" b="0" dirty="0">
                <a:latin typeface="Arial" panose="020B0604020202020204" pitchFamily="34" charset="0"/>
                <a:cs typeface="Arial" panose="020B0604020202020204" pitchFamily="34" charset="0"/>
              </a:rPr>
              <a:t>and </a:t>
            </a:r>
            <a:r>
              <a:rPr lang="en-US" b="0" dirty="0">
                <a:solidFill>
                  <a:srgbClr val="FF0000"/>
                </a:solidFill>
                <a:latin typeface="Arial" panose="020B0604020202020204" pitchFamily="34" charset="0"/>
                <a:cs typeface="Arial" panose="020B0604020202020204" pitchFamily="34" charset="0"/>
              </a:rPr>
              <a:t>DMN</a:t>
            </a:r>
            <a:r>
              <a:rPr lang="en-US" b="0" dirty="0">
                <a:latin typeface="Arial" panose="020B0604020202020204" pitchFamily="34" charset="0"/>
                <a:cs typeface="Arial" panose="020B0604020202020204" pitchFamily="34" charset="0"/>
              </a:rPr>
              <a:t>, providing a common language for technical and non-technical users.</a:t>
            </a:r>
          </a:p>
        </p:txBody>
      </p:sp>
      <p:sp>
        <p:nvSpPr>
          <p:cNvPr id="619" name="ELEMENT 2…"/>
          <p:cNvSpPr txBox="1"/>
          <p:nvPr/>
        </p:nvSpPr>
        <p:spPr>
          <a:xfrm>
            <a:off x="9560059" y="6898797"/>
            <a:ext cx="5263882" cy="20093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Open Architecture</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It provides a highly scalable platform based on open components that can be easily integrated with most common technical architectures or frameworks. </a:t>
            </a:r>
          </a:p>
        </p:txBody>
      </p:sp>
      <p:sp>
        <p:nvSpPr>
          <p:cNvPr id="620" name="ELEMENT 3…"/>
          <p:cNvSpPr txBox="1"/>
          <p:nvPr/>
        </p:nvSpPr>
        <p:spPr>
          <a:xfrm>
            <a:off x="16274476" y="6898797"/>
            <a:ext cx="5263883" cy="23171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Developer-friendly Approach</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The platform is easy to get started and use in your environment right away, with full public access to all docs, open APIs to integrate with just about anything, including the Spring ecosystem. </a:t>
            </a:r>
          </a:p>
        </p:txBody>
      </p:sp>
      <p:pic>
        <p:nvPicPr>
          <p:cNvPr id="14" name="Graphic 236" descr="Graphic 236">
            <a:extLst>
              <a:ext uri="{FF2B5EF4-FFF2-40B4-BE49-F238E27FC236}">
                <a16:creationId xmlns:a16="http://schemas.microsoft.com/office/drawing/2014/main" id="{70C10AB3-00F8-48A5-9122-2DF3BA6569D8}"/>
              </a:ext>
            </a:extLst>
          </p:cNvPr>
          <p:cNvPicPr>
            <a:picLocks noChangeAspect="1"/>
          </p:cNvPicPr>
          <p:nvPr/>
        </p:nvPicPr>
        <p:blipFill>
          <a:blip r:embed="rId3"/>
          <a:stretch>
            <a:fillRect/>
          </a:stretch>
        </p:blipFill>
        <p:spPr>
          <a:xfrm>
            <a:off x="3035352" y="5061380"/>
            <a:ext cx="1016001" cy="1016001"/>
          </a:xfrm>
          <a:prstGeom prst="rect">
            <a:avLst/>
          </a:prstGeom>
          <a:ln w="12700">
            <a:miter lim="400000"/>
          </a:ln>
        </p:spPr>
      </p:pic>
      <p:pic>
        <p:nvPicPr>
          <p:cNvPr id="15" name="Graphic 221" descr="Graphic 221">
            <a:extLst>
              <a:ext uri="{FF2B5EF4-FFF2-40B4-BE49-F238E27FC236}">
                <a16:creationId xmlns:a16="http://schemas.microsoft.com/office/drawing/2014/main" id="{8B39E671-0556-4B9D-8CC5-4BB9C4F4247C}"/>
              </a:ext>
            </a:extLst>
          </p:cNvPr>
          <p:cNvPicPr>
            <a:picLocks noChangeAspect="1"/>
          </p:cNvPicPr>
          <p:nvPr/>
        </p:nvPicPr>
        <p:blipFill>
          <a:blip r:embed="rId4"/>
          <a:stretch>
            <a:fillRect/>
          </a:stretch>
        </p:blipFill>
        <p:spPr>
          <a:xfrm>
            <a:off x="16179025" y="5061381"/>
            <a:ext cx="1016001" cy="1016001"/>
          </a:xfrm>
          <a:prstGeom prst="rect">
            <a:avLst/>
          </a:prstGeom>
          <a:ln w="12700">
            <a:miter lim="400000"/>
          </a:ln>
        </p:spPr>
      </p:pic>
      <p:pic>
        <p:nvPicPr>
          <p:cNvPr id="16" name="Graphic 2" descr="Graphic 2">
            <a:extLst>
              <a:ext uri="{FF2B5EF4-FFF2-40B4-BE49-F238E27FC236}">
                <a16:creationId xmlns:a16="http://schemas.microsoft.com/office/drawing/2014/main" id="{2B9F94D2-901A-42D1-B022-6D06177FE2F9}"/>
              </a:ext>
            </a:extLst>
          </p:cNvPr>
          <p:cNvPicPr>
            <a:picLocks noChangeAspect="1"/>
          </p:cNvPicPr>
          <p:nvPr/>
        </p:nvPicPr>
        <p:blipFill>
          <a:blip r:embed="rId5"/>
          <a:stretch>
            <a:fillRect/>
          </a:stretch>
        </p:blipFill>
        <p:spPr>
          <a:xfrm>
            <a:off x="9642058" y="5061381"/>
            <a:ext cx="1016000" cy="1016001"/>
          </a:xfrm>
          <a:prstGeom prst="rect">
            <a:avLst/>
          </a:prstGeom>
          <a:ln w="12700">
            <a:miter lim="400000"/>
          </a:ln>
        </p:spPr>
      </p:pic>
    </p:spTree>
    <p:extLst>
      <p:ext uri="{BB962C8B-B14F-4D97-AF65-F5344CB8AC3E}">
        <p14:creationId xmlns:p14="http://schemas.microsoft.com/office/powerpoint/2010/main" val="35219524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11</a:t>
            </a:fld>
            <a:endParaRPr/>
          </a:p>
        </p:txBody>
      </p:sp>
      <p:sp>
        <p:nvSpPr>
          <p:cNvPr id="613" name="Client Name  Presentation Title  -  1. Chapter Name"/>
          <p:cNvSpPr txBox="1">
            <a:spLocks noGrp="1"/>
          </p:cNvSpPr>
          <p:nvPr>
            <p:ph type="body" sz="quarter" idx="13"/>
          </p:nvPr>
        </p:nvSpPr>
        <p:spPr>
          <a:xfrm>
            <a:off x="1703286" y="210051"/>
            <a:ext cx="7917231"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pic>
        <p:nvPicPr>
          <p:cNvPr id="5" name="Picture 4" descr="Diagram&#10;&#10;Description automatically generated">
            <a:extLst>
              <a:ext uri="{FF2B5EF4-FFF2-40B4-BE49-F238E27FC236}">
                <a16:creationId xmlns:a16="http://schemas.microsoft.com/office/drawing/2014/main" id="{972435D5-8D3E-4CC6-AB24-5266A0677FDC}"/>
              </a:ext>
            </a:extLst>
          </p:cNvPr>
          <p:cNvPicPr>
            <a:picLocks noChangeAspect="1"/>
          </p:cNvPicPr>
          <p:nvPr/>
        </p:nvPicPr>
        <p:blipFill rotWithShape="1">
          <a:blip r:embed="rId3">
            <a:extLst>
              <a:ext uri="{28A0092B-C50C-407E-A947-70E740481C1C}">
                <a14:useLocalDpi xmlns:a14="http://schemas.microsoft.com/office/drawing/2010/main" val="0"/>
              </a:ext>
            </a:extLst>
          </a:blip>
          <a:srcRect t="3749"/>
          <a:stretch/>
        </p:blipFill>
        <p:spPr>
          <a:xfrm>
            <a:off x="5553811" y="2270760"/>
            <a:ext cx="13276377" cy="8394567"/>
          </a:xfrm>
          <a:prstGeom prst="rect">
            <a:avLst/>
          </a:prstGeom>
        </p:spPr>
      </p:pic>
    </p:spTree>
    <p:extLst>
      <p:ext uri="{BB962C8B-B14F-4D97-AF65-F5344CB8AC3E}">
        <p14:creationId xmlns:p14="http://schemas.microsoft.com/office/powerpoint/2010/main" val="936386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12</a:t>
            </a:fld>
            <a:endParaRPr/>
          </a:p>
        </p:txBody>
      </p:sp>
      <p:sp>
        <p:nvSpPr>
          <p:cNvPr id="613" name="Client Name  Presentation Title  -  1. Chapter Name"/>
          <p:cNvSpPr txBox="1">
            <a:spLocks noGrp="1"/>
          </p:cNvSpPr>
          <p:nvPr>
            <p:ph type="body" sz="quarter" idx="13"/>
          </p:nvPr>
        </p:nvSpPr>
        <p:spPr>
          <a:xfrm>
            <a:off x="1703286" y="210051"/>
            <a:ext cx="7859523" cy="390491"/>
          </a:xfrm>
          <a:prstGeom prst="rect">
            <a:avLst/>
          </a:prstGeom>
        </p:spPr>
        <p:txBody>
          <a:bodyPr/>
          <a:lstStyle/>
          <a:p>
            <a:pPr marL="0" indent="0">
              <a:buSzTx/>
              <a:buNone/>
              <a:defRPr sz="1600"/>
            </a:pPr>
            <a:r>
              <a:rPr lang="en-US" dirty="0">
                <a:solidFill>
                  <a:srgbClr val="929292"/>
                </a:solidFill>
              </a:rPr>
              <a:t>Digital narrative – modelling business processes with Camunda </a:t>
            </a:r>
            <a:r>
              <a:rPr dirty="0">
                <a:solidFill>
                  <a:srgbClr val="929292"/>
                </a:solidFill>
              </a:rPr>
              <a:t>-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pic>
        <p:nvPicPr>
          <p:cNvPr id="3" name="Picture 2" descr="Diagram&#10;&#10;Description automatically generated">
            <a:extLst>
              <a:ext uri="{FF2B5EF4-FFF2-40B4-BE49-F238E27FC236}">
                <a16:creationId xmlns:a16="http://schemas.microsoft.com/office/drawing/2014/main" id="{DA293434-EB93-4CA0-9566-2EED02AAA2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5755" y="2930115"/>
            <a:ext cx="11052489" cy="7855769"/>
          </a:xfrm>
          <a:prstGeom prst="rect">
            <a:avLst/>
          </a:prstGeom>
        </p:spPr>
      </p:pic>
    </p:spTree>
    <p:extLst>
      <p:ext uri="{BB962C8B-B14F-4D97-AF65-F5344CB8AC3E}">
        <p14:creationId xmlns:p14="http://schemas.microsoft.com/office/powerpoint/2010/main" val="111212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572" name="Additional chapter intro…"/>
          <p:cNvSpPr txBox="1"/>
          <p:nvPr/>
        </p:nvSpPr>
        <p:spPr>
          <a:xfrm>
            <a:off x="3016570" y="9726175"/>
            <a:ext cx="16475390"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dirty="0"/>
              <a:t>Hands-on: Camunda with Spring Boot</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013615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14</a:t>
            </a:fld>
            <a:endParaRPr/>
          </a:p>
        </p:txBody>
      </p:sp>
      <p:sp>
        <p:nvSpPr>
          <p:cNvPr id="613" name="Client Name  Presentation Title  -  1. Chapter Name"/>
          <p:cNvSpPr txBox="1">
            <a:spLocks noGrp="1"/>
          </p:cNvSpPr>
          <p:nvPr>
            <p:ph type="body" sz="quarter" idx="13"/>
          </p:nvPr>
        </p:nvSpPr>
        <p:spPr>
          <a:xfrm>
            <a:off x="1703286" y="210051"/>
            <a:ext cx="10004341"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lang="en-US" b="1" dirty="0">
                <a:solidFill>
                  <a:srgbClr val="DE411B"/>
                </a:solidFill>
                <a:latin typeface="+mn-lt"/>
                <a:ea typeface="+mn-ea"/>
                <a:cs typeface="+mn-cs"/>
                <a:sym typeface="Helvetica"/>
              </a:rPr>
              <a:t>4. Hands-on: Camunda with Spring Boot</a:t>
            </a:r>
            <a:endParaRPr b="1" dirty="0">
              <a:solidFill>
                <a:srgbClr val="DE411B"/>
              </a:solidFill>
              <a:latin typeface="+mn-lt"/>
              <a:ea typeface="+mn-ea"/>
              <a:cs typeface="+mn-cs"/>
              <a:sym typeface="Helvetica"/>
            </a:endParaRPr>
          </a:p>
        </p:txBody>
      </p:sp>
      <p:pic>
        <p:nvPicPr>
          <p:cNvPr id="3" name="Picture 2" descr="Diagram&#10;&#10;Description automatically generated">
            <a:extLst>
              <a:ext uri="{FF2B5EF4-FFF2-40B4-BE49-F238E27FC236}">
                <a16:creationId xmlns:a16="http://schemas.microsoft.com/office/drawing/2014/main" id="{88A62803-66D2-4F96-94E7-5A074F9C2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5052" y="3106615"/>
            <a:ext cx="20533895" cy="7502769"/>
          </a:xfrm>
          <a:prstGeom prst="rect">
            <a:avLst/>
          </a:prstGeom>
        </p:spPr>
      </p:pic>
    </p:spTree>
    <p:extLst>
      <p:ext uri="{BB962C8B-B14F-4D97-AF65-F5344CB8AC3E}">
        <p14:creationId xmlns:p14="http://schemas.microsoft.com/office/powerpoint/2010/main" val="176812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Why should I care about DMN?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2400971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16</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dirty="0">
                <a:solidFill>
                  <a:srgbClr val="FF0000"/>
                </a:solidFill>
                <a:latin typeface="Open Sans" panose="020B0606030504020204" pitchFamily="34" charset="0"/>
              </a:rPr>
              <a:t>D</a:t>
            </a:r>
            <a:r>
              <a:rPr lang="en-US" sz="5000" cap="none" spc="-150" dirty="0">
                <a:solidFill>
                  <a:srgbClr val="000000"/>
                </a:solidFill>
                <a:latin typeface="Open Sans" panose="020B0606030504020204" pitchFamily="34" charset="0"/>
              </a:rPr>
              <a:t>ecision</a:t>
            </a:r>
            <a:r>
              <a:rPr lang="en-US" i="0" dirty="0">
                <a:solidFill>
                  <a:srgbClr val="000000"/>
                </a:solidFill>
                <a:effectLst/>
                <a:latin typeface="Open Sans" panose="020B0606030504020204" pitchFamily="34" charset="0"/>
              </a:rPr>
              <a:t>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1556980" cy="59934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simple decision-making tables.</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Direct Execution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Business analysts can model the rules that lead to a decision in easy-to-read tables, and those tables can be executed directly by a decision engine (like </a:t>
            </a:r>
            <a:r>
              <a:rPr lang="en-US" sz="2000" b="0" cap="none" spc="0" dirty="0">
                <a:solidFill>
                  <a:srgbClr val="FF0000"/>
                </a:solidFill>
                <a:latin typeface="Arial" panose="020B0604020202020204" pitchFamily="34" charset="0"/>
                <a:cs typeface="Arial" panose="020B0604020202020204" pitchFamily="34" charset="0"/>
              </a:rPr>
              <a:t>Camunda</a:t>
            </a:r>
            <a:r>
              <a:rPr lang="en-US" sz="2000" b="0" cap="none" spc="0" dirty="0">
                <a:solidFill>
                  <a:schemeClr val="bg1"/>
                </a:solidFill>
                <a:latin typeface="Arial" panose="020B0604020202020204" pitchFamily="34" charset="0"/>
                <a:cs typeface="Arial" panose="020B0604020202020204" pitchFamily="34" charset="0"/>
              </a:rPr>
              <a:t>). This minimizes the risk of misunderstandings between business analysts and developers, and it even allows rapid changes in production.</a:t>
            </a: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Experience</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standard does not dictate any special implementation patterns, allowing for modern and lightweight implementations.</a:t>
            </a:r>
          </a:p>
        </p:txBody>
      </p:sp>
      <p:pic>
        <p:nvPicPr>
          <p:cNvPr id="3" name="Picture 2">
            <a:extLst>
              <a:ext uri="{FF2B5EF4-FFF2-40B4-BE49-F238E27FC236}">
                <a16:creationId xmlns:a16="http://schemas.microsoft.com/office/drawing/2014/main" id="{A05BDAFD-CCBF-4687-A221-5C5130705DC0}"/>
              </a:ext>
            </a:extLst>
          </p:cNvPr>
          <p:cNvPicPr>
            <a:picLocks noChangeAspect="1"/>
          </p:cNvPicPr>
          <p:nvPr/>
        </p:nvPicPr>
        <p:blipFill>
          <a:blip r:embed="rId3"/>
          <a:stretch>
            <a:fillRect/>
          </a:stretch>
        </p:blipFill>
        <p:spPr>
          <a:xfrm>
            <a:off x="8860605" y="6858000"/>
            <a:ext cx="13808895" cy="3669030"/>
          </a:xfrm>
          <a:prstGeom prst="rect">
            <a:avLst/>
          </a:prstGeom>
        </p:spPr>
      </p:pic>
    </p:spTree>
    <p:extLst>
      <p:ext uri="{BB962C8B-B14F-4D97-AF65-F5344CB8AC3E}">
        <p14:creationId xmlns:p14="http://schemas.microsoft.com/office/powerpoint/2010/main" val="3033149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17</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592580" y="2456250"/>
            <a:ext cx="563118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BPMN </a:t>
            </a:r>
            <a:endParaRP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9B0C2848-AE95-4480-A2C8-F61904B66C3B}"/>
              </a:ext>
            </a:extLst>
          </p:cNvPr>
          <p:cNvPicPr>
            <a:picLocks noChangeAspect="1"/>
          </p:cNvPicPr>
          <p:nvPr/>
        </p:nvPicPr>
        <p:blipFill>
          <a:blip r:embed="rId3"/>
          <a:stretch>
            <a:fillRect/>
          </a:stretch>
        </p:blipFill>
        <p:spPr>
          <a:xfrm>
            <a:off x="1459446" y="3181961"/>
            <a:ext cx="8400834" cy="8604273"/>
          </a:xfrm>
          <a:prstGeom prst="rect">
            <a:avLst/>
          </a:prstGeom>
        </p:spPr>
      </p:pic>
      <p:pic>
        <p:nvPicPr>
          <p:cNvPr id="6" name="Picture 5">
            <a:extLst>
              <a:ext uri="{FF2B5EF4-FFF2-40B4-BE49-F238E27FC236}">
                <a16:creationId xmlns:a16="http://schemas.microsoft.com/office/drawing/2014/main" id="{EBE30F48-AC61-456D-A9E2-2BBB756C9811}"/>
              </a:ext>
            </a:extLst>
          </p:cNvPr>
          <p:cNvPicPr>
            <a:picLocks noChangeAspect="1"/>
          </p:cNvPicPr>
          <p:nvPr/>
        </p:nvPicPr>
        <p:blipFill>
          <a:blip r:embed="rId4"/>
          <a:stretch>
            <a:fillRect/>
          </a:stretch>
        </p:blipFill>
        <p:spPr>
          <a:xfrm>
            <a:off x="13526452" y="3471862"/>
            <a:ext cx="7992428" cy="8320082"/>
          </a:xfrm>
          <a:prstGeom prst="rect">
            <a:avLst/>
          </a:prstGeom>
        </p:spPr>
      </p:pic>
      <p:sp>
        <p:nvSpPr>
          <p:cNvPr id="11" name="Title Goes Here…">
            <a:extLst>
              <a:ext uri="{FF2B5EF4-FFF2-40B4-BE49-F238E27FC236}">
                <a16:creationId xmlns:a16="http://schemas.microsoft.com/office/drawing/2014/main" id="{56D0B594-3667-40F2-898B-65B6FFD6AC6C}"/>
              </a:ext>
            </a:extLst>
          </p:cNvPr>
          <p:cNvSpPr txBox="1"/>
          <p:nvPr/>
        </p:nvSpPr>
        <p:spPr>
          <a:xfrm>
            <a:off x="13526452" y="2456249"/>
            <a:ext cx="563118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6978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18</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714500" y="3639844"/>
            <a:ext cx="563118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E23EB85A-34AB-43DE-947B-90538F2CA6A8}"/>
              </a:ext>
            </a:extLst>
          </p:cNvPr>
          <p:cNvPicPr>
            <a:picLocks noChangeAspect="1"/>
          </p:cNvPicPr>
          <p:nvPr/>
        </p:nvPicPr>
        <p:blipFill>
          <a:blip r:embed="rId3"/>
          <a:stretch>
            <a:fillRect/>
          </a:stretch>
        </p:blipFill>
        <p:spPr>
          <a:xfrm>
            <a:off x="5338012" y="5306977"/>
            <a:ext cx="11899255" cy="3102046"/>
          </a:xfrm>
          <a:prstGeom prst="rect">
            <a:avLst/>
          </a:prstGeom>
        </p:spPr>
      </p:pic>
      <p:sp>
        <p:nvSpPr>
          <p:cNvPr id="7" name="TextBox 6">
            <a:extLst>
              <a:ext uri="{FF2B5EF4-FFF2-40B4-BE49-F238E27FC236}">
                <a16:creationId xmlns:a16="http://schemas.microsoft.com/office/drawing/2014/main" id="{D186F291-3EE8-41C3-9E5F-5A24C5396354}"/>
              </a:ext>
            </a:extLst>
          </p:cNvPr>
          <p:cNvSpPr txBox="1"/>
          <p:nvPr/>
        </p:nvSpPr>
        <p:spPr>
          <a:xfrm>
            <a:off x="18938648" y="11487784"/>
            <a:ext cx="4953000" cy="3416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lang="en-US" i="0" dirty="0">
                <a:solidFill>
                  <a:srgbClr val="242424"/>
                </a:solidFill>
                <a:effectLst/>
                <a:latin typeface="Segoe UI" panose="020B0502040204020203" pitchFamily="34" charset="0"/>
              </a:rPr>
              <a:t>#DevWeek(DecisionTable)</a:t>
            </a:r>
            <a:endParaRPr lang="en-US" dirty="0"/>
          </a:p>
        </p:txBody>
      </p:sp>
    </p:spTree>
    <p:extLst>
      <p:ext uri="{BB962C8B-B14F-4D97-AF65-F5344CB8AC3E}">
        <p14:creationId xmlns:p14="http://schemas.microsoft.com/office/powerpoint/2010/main" val="37544058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Further reading</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3087453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 descr="Picture 13">
            <a:extLst>
              <a:ext uri="{FF2B5EF4-FFF2-40B4-BE49-F238E27FC236}">
                <a16:creationId xmlns:a16="http://schemas.microsoft.com/office/drawing/2014/main" id="{B79AE2E0-64E6-7C4B-8BB7-10204D97CE1B}"/>
              </a:ext>
            </a:extLst>
          </p:cNvPr>
          <p:cNvPicPr>
            <a:picLocks noChangeAspect="1"/>
          </p:cNvPicPr>
          <p:nvPr/>
        </p:nvPicPr>
        <p:blipFill>
          <a:blip r:embed="rId2"/>
          <a:stretch>
            <a:fillRect/>
          </a:stretch>
        </p:blipFill>
        <p:spPr>
          <a:xfrm>
            <a:off x="2467907" y="6408777"/>
            <a:ext cx="2716574" cy="898445"/>
          </a:xfrm>
          <a:prstGeom prst="rect">
            <a:avLst/>
          </a:prstGeom>
          <a:ln w="12700">
            <a:miter lim="400000"/>
          </a:ln>
        </p:spPr>
      </p:pic>
      <p:sp>
        <p:nvSpPr>
          <p:cNvPr id="3" name="Additional chapter intro…">
            <a:extLst>
              <a:ext uri="{FF2B5EF4-FFF2-40B4-BE49-F238E27FC236}">
                <a16:creationId xmlns:a16="http://schemas.microsoft.com/office/drawing/2014/main" id="{4A1BBAC4-2209-EE4D-B6B7-5830D6C00E65}"/>
              </a:ext>
            </a:extLst>
          </p:cNvPr>
          <p:cNvSpPr txBox="1"/>
          <p:nvPr/>
        </p:nvSpPr>
        <p:spPr>
          <a:xfrm>
            <a:off x="3113846" y="7792062"/>
            <a:ext cx="20336704" cy="18753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solidFill>
                  <a:srgbClr val="FF0000"/>
                </a:solidFill>
              </a:rPr>
              <a:t>Digital narrative </a:t>
            </a:r>
            <a:r>
              <a:rPr lang="en-US" sz="7200" dirty="0"/>
              <a:t>– </a:t>
            </a:r>
            <a:endParaRPr lang="en-US" sz="7200" dirty="0">
              <a:solidFill>
                <a:srgbClr val="FF0000"/>
              </a:solidFill>
            </a:endParaRPr>
          </a:p>
          <a:p>
            <a:pPr>
              <a:lnSpc>
                <a:spcPct val="80000"/>
              </a:lnSpc>
              <a:defRPr sz="7000" cap="none" spc="-209">
                <a:solidFill>
                  <a:srgbClr val="000000"/>
                </a:solidFill>
              </a:defRPr>
            </a:pPr>
            <a:r>
              <a:rPr lang="en-US" sz="7200" dirty="0"/>
              <a:t>modelling business processes with </a:t>
            </a:r>
            <a:r>
              <a:rPr lang="en-US" sz="7200" dirty="0">
                <a:solidFill>
                  <a:srgbClr val="FF0000"/>
                </a:solidFill>
              </a:rPr>
              <a:t>Camunda</a:t>
            </a:r>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endParaRPr lang="en-US" sz="2400" cap="none" dirty="0"/>
          </a:p>
        </p:txBody>
      </p:sp>
    </p:spTree>
    <p:extLst>
      <p:ext uri="{BB962C8B-B14F-4D97-AF65-F5344CB8AC3E}">
        <p14:creationId xmlns:p14="http://schemas.microsoft.com/office/powerpoint/2010/main" val="3175711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20</a:t>
            </a:fld>
            <a:endParaRPr/>
          </a:p>
        </p:txBody>
      </p:sp>
      <p:sp>
        <p:nvSpPr>
          <p:cNvPr id="762" name="Client Name  Presentation Title  -  1. Chapter Name"/>
          <p:cNvSpPr txBox="1">
            <a:spLocks noGrp="1"/>
          </p:cNvSpPr>
          <p:nvPr>
            <p:ph type="body" sz="quarter" idx="13"/>
          </p:nvPr>
        </p:nvSpPr>
        <p:spPr>
          <a:xfrm>
            <a:off x="1703286" y="210051"/>
            <a:ext cx="7942879"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6. Further reading</a:t>
            </a:r>
            <a:endParaRPr b="1" dirty="0">
              <a:solidFill>
                <a:srgbClr val="DE411B"/>
              </a:solidFill>
              <a:latin typeface="+mn-lt"/>
              <a:ea typeface="+mn-ea"/>
              <a:cs typeface="+mn-cs"/>
              <a:sym typeface="Helvetica"/>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4524457" cy="3222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1. </a:t>
            </a:r>
            <a:r>
              <a:rPr lang="pt-BR" b="0" dirty="0">
                <a:latin typeface="Arial" panose="020B0604020202020204" pitchFamily="34" charset="0"/>
                <a:cs typeface="Arial" panose="020B0604020202020204" pitchFamily="34" charset="0"/>
                <a:hlinkClick r:id="rId3"/>
              </a:rPr>
              <a:t>https://camunda.com/</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2. </a:t>
            </a:r>
            <a:r>
              <a:rPr lang="pt-BR" b="0" dirty="0">
                <a:latin typeface="Arial" panose="020B0604020202020204" pitchFamily="34" charset="0"/>
                <a:cs typeface="Arial" panose="020B0604020202020204" pitchFamily="34" charset="0"/>
                <a:hlinkClick r:id="rId4"/>
              </a:rPr>
              <a:t>https://camunda.com/developers/</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3. </a:t>
            </a:r>
            <a:r>
              <a:rPr lang="pt-BR" b="0" dirty="0">
                <a:latin typeface="Arial" panose="020B0604020202020204" pitchFamily="34" charset="0"/>
                <a:cs typeface="Arial" panose="020B0604020202020204" pitchFamily="34" charset="0"/>
                <a:hlinkClick r:id="rId5"/>
              </a:rPr>
              <a:t>https://camunda.com/best-practices/</a:t>
            </a:r>
            <a:endParaRPr lang="pt-BR"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4. </a:t>
            </a:r>
            <a:r>
              <a:rPr lang="pt-BR" b="0" dirty="0">
                <a:latin typeface="Arial" panose="020B0604020202020204" pitchFamily="34" charset="0"/>
                <a:cs typeface="Arial" panose="020B0604020202020204" pitchFamily="34" charset="0"/>
                <a:hlinkClick r:id="rId6"/>
              </a:rPr>
              <a:t>https://docs.camunda.org/manual/7.12/user-guide/</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5. </a:t>
            </a:r>
            <a:r>
              <a:rPr lang="pt-BR" b="0" dirty="0">
                <a:latin typeface="Arial" panose="020B0604020202020204" pitchFamily="34" charset="0"/>
                <a:cs typeface="Arial" panose="020B0604020202020204" pitchFamily="34" charset="0"/>
                <a:hlinkClick r:id="rId7"/>
              </a:rPr>
              <a:t>https://camunda.com/products/camunda-platform/modeler/</a:t>
            </a:r>
            <a:r>
              <a:rPr lang="pt-BR" b="0" dirty="0">
                <a:latin typeface="Arial" panose="020B0604020202020204" pitchFamily="34" charset="0"/>
                <a:cs typeface="Arial" panose="020B0604020202020204" pitchFamily="34" charset="0"/>
              </a:rPr>
              <a:t>   </a:t>
            </a:r>
            <a:endParaRPr lang="en-US" b="0" dirty="0">
              <a:latin typeface="Arial" panose="020B0604020202020204" pitchFamily="34" charset="0"/>
              <a:cs typeface="Arial" panose="020B0604020202020204" pitchFamily="34" charset="0"/>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Further reading</a:t>
            </a:r>
            <a:endParaRPr dirty="0"/>
          </a:p>
        </p:txBody>
      </p:sp>
      <p:sp>
        <p:nvSpPr>
          <p:cNvPr id="6" name="Title Goes Here">
            <a:extLst>
              <a:ext uri="{FF2B5EF4-FFF2-40B4-BE49-F238E27FC236}">
                <a16:creationId xmlns:a16="http://schemas.microsoft.com/office/drawing/2014/main" id="{26D55AA3-A7FC-4DAC-A065-4EBD6BB90093}"/>
              </a:ext>
            </a:extLst>
          </p:cNvPr>
          <p:cNvSpPr txBox="1"/>
          <p:nvPr/>
        </p:nvSpPr>
        <p:spPr>
          <a:xfrm>
            <a:off x="1719953" y="8367731"/>
            <a:ext cx="14528279"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Resources used in the presentation</a:t>
            </a:r>
            <a:endParaRPr dirty="0"/>
          </a:p>
        </p:txBody>
      </p:sp>
      <p:sp>
        <p:nvSpPr>
          <p:cNvPr id="7" name="What is simply dummy text of the printing and typesetting industry has been the industry's standard dummy text ever since the 1500s when an unknown printer took a galley of type and scrambled it to make a type specimen book it has. What is simply dummy t">
            <a:extLst>
              <a:ext uri="{FF2B5EF4-FFF2-40B4-BE49-F238E27FC236}">
                <a16:creationId xmlns:a16="http://schemas.microsoft.com/office/drawing/2014/main" id="{796FD960-FB64-44D0-B42B-290A2792E95D}"/>
              </a:ext>
            </a:extLst>
          </p:cNvPr>
          <p:cNvSpPr txBox="1"/>
          <p:nvPr/>
        </p:nvSpPr>
        <p:spPr>
          <a:xfrm>
            <a:off x="1723775" y="9750186"/>
            <a:ext cx="14524457" cy="4520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hlinkClick r:id="rId8"/>
              </a:rPr>
              <a:t>https://github.com/danielaciuperca/camunda</a:t>
            </a:r>
            <a:r>
              <a:rPr lang="pt-BR" b="0" dirty="0">
                <a:latin typeface="Arial" panose="020B0604020202020204" pitchFamily="34" charset="0"/>
                <a:cs typeface="Arial" panose="020B0604020202020204" pitchFamily="34" charset="0"/>
              </a:rPr>
              <a:t>     </a:t>
            </a:r>
            <a:endParaRPr lang="en-US" b="0" dirty="0">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572" name="Additional chapter intro…"/>
          <p:cNvSpPr txBox="1"/>
          <p:nvPr/>
        </p:nvSpPr>
        <p:spPr>
          <a:xfrm>
            <a:off x="3016570" y="9719956"/>
            <a:ext cx="14244132" cy="9768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b="1" i="0" dirty="0">
                <a:solidFill>
                  <a:srgbClr val="000000"/>
                </a:solidFill>
                <a:effectLst/>
                <a:latin typeface="IBM Plex Sans" panose="020B0604020202020204" pitchFamily="34" charset="0"/>
              </a:rPr>
              <a:t>Why should I care about BPMN?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4</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i="0" dirty="0">
                <a:solidFill>
                  <a:srgbClr val="FF0000"/>
                </a:solidFill>
                <a:effectLst/>
                <a:latin typeface="Open Sans" panose="020B0606030504020204" pitchFamily="34" charset="0"/>
              </a:rPr>
              <a:t>B</a:t>
            </a:r>
            <a:r>
              <a:rPr lang="en-US" i="0" dirty="0">
                <a:solidFill>
                  <a:srgbClr val="000000"/>
                </a:solidFill>
                <a:effectLst/>
                <a:latin typeface="Open Sans" panose="020B0606030504020204" pitchFamily="34" charset="0"/>
              </a:rPr>
              <a:t>usiness </a:t>
            </a:r>
            <a:r>
              <a:rPr lang="en-US" i="0" dirty="0">
                <a:solidFill>
                  <a:srgbClr val="FF0000"/>
                </a:solidFill>
                <a:effectLst/>
                <a:latin typeface="Open Sans" panose="020B0606030504020204" pitchFamily="34" charset="0"/>
              </a:rPr>
              <a:t>P</a:t>
            </a:r>
            <a:r>
              <a:rPr lang="en-US" i="0" dirty="0">
                <a:solidFill>
                  <a:srgbClr val="000000"/>
                </a:solidFill>
                <a:effectLst/>
                <a:latin typeface="Open Sans" panose="020B0606030504020204" pitchFamily="34" charset="0"/>
              </a:rPr>
              <a:t>rocess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0444460" cy="45608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process modelling that provides a graphical notation for specifying business processes in a Business Process Diagram, based on a flowcharting technique.</a:t>
            </a: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Simplicity</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principle behind BPMN is rather simple and can be understood by non-IT professionals. This minimizes the risk of misunderstandings between business analysts and developers, and it even allows rapid changes in production.</a:t>
            </a: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Power of expression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You can describe precisely how a process functions with BPMN. BPMN creates a common visual language amongst an organization’s stakeholders.</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4. </a:t>
            </a:r>
            <a:r>
              <a:rPr lang="en-US" spc="200" dirty="0">
                <a:solidFill>
                  <a:schemeClr val="bg2"/>
                </a:solidFill>
                <a:latin typeface="Arial" panose="020B0604020202020204" pitchFamily="34" charset="0"/>
                <a:cs typeface="Arial" panose="020B0604020202020204" pitchFamily="34" charset="0"/>
              </a:rPr>
              <a:t>Implementation in IT</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BPMN has been primarily developed to support technical implementation of processes (“Process Automation”).</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BPMN basic concepts</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656035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6</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6" name="Picture 5">
            <a:extLst>
              <a:ext uri="{FF2B5EF4-FFF2-40B4-BE49-F238E27FC236}">
                <a16:creationId xmlns:a16="http://schemas.microsoft.com/office/drawing/2014/main" id="{0F0911D7-00DD-460D-9D4C-B1D16D01C22F}"/>
              </a:ext>
            </a:extLst>
          </p:cNvPr>
          <p:cNvPicPr>
            <a:picLocks noChangeAspect="1"/>
          </p:cNvPicPr>
          <p:nvPr/>
        </p:nvPicPr>
        <p:blipFill>
          <a:blip r:embed="rId3"/>
          <a:stretch>
            <a:fillRect/>
          </a:stretch>
        </p:blipFill>
        <p:spPr>
          <a:xfrm>
            <a:off x="3844813" y="5149691"/>
            <a:ext cx="16694373" cy="3416618"/>
          </a:xfrm>
          <a:prstGeom prst="rect">
            <a:avLst/>
          </a:prstGeom>
        </p:spPr>
      </p:pic>
    </p:spTree>
    <p:extLst>
      <p:ext uri="{BB962C8B-B14F-4D97-AF65-F5344CB8AC3E}">
        <p14:creationId xmlns:p14="http://schemas.microsoft.com/office/powerpoint/2010/main" val="3653379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7</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3" name="Picture 2">
            <a:extLst>
              <a:ext uri="{FF2B5EF4-FFF2-40B4-BE49-F238E27FC236}">
                <a16:creationId xmlns:a16="http://schemas.microsoft.com/office/drawing/2014/main" id="{2E9CB90B-9BFC-4F60-9604-ED13E5115DA1}"/>
              </a:ext>
            </a:extLst>
          </p:cNvPr>
          <p:cNvPicPr>
            <a:picLocks noChangeAspect="1"/>
          </p:cNvPicPr>
          <p:nvPr/>
        </p:nvPicPr>
        <p:blipFill>
          <a:blip r:embed="rId3"/>
          <a:stretch>
            <a:fillRect/>
          </a:stretch>
        </p:blipFill>
        <p:spPr>
          <a:xfrm>
            <a:off x="1417414" y="3080385"/>
            <a:ext cx="21549172" cy="7524750"/>
          </a:xfrm>
          <a:prstGeom prst="rect">
            <a:avLst/>
          </a:prstGeom>
        </p:spPr>
      </p:pic>
    </p:spTree>
    <p:extLst>
      <p:ext uri="{BB962C8B-B14F-4D97-AF65-F5344CB8AC3E}">
        <p14:creationId xmlns:p14="http://schemas.microsoft.com/office/powerpoint/2010/main" val="25424601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8</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5000" cap="none" spc="-150">
                <a:solidFill>
                  <a:srgbClr val="1D1D1D"/>
                </a:solidFill>
              </a:defRPr>
            </a:pPr>
            <a:r>
              <a:rPr lang="en-US" i="0" dirty="0">
                <a:solidFill>
                  <a:srgbClr val="000000"/>
                </a:solidFill>
                <a:effectLst/>
                <a:latin typeface="Open Sans" panose="020B0606030504020204" pitchFamily="34" charset="0"/>
              </a:rPr>
              <a:t>BPMN elements</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0444460" cy="63706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Flow objects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cap="none" spc="0" dirty="0">
                <a:solidFill>
                  <a:srgbClr val="FF0000"/>
                </a:solidFill>
                <a:latin typeface="Arial" panose="020B0604020202020204" pitchFamily="34" charset="0"/>
                <a:cs typeface="Arial" panose="020B0604020202020204" pitchFamily="34" charset="0"/>
              </a:rPr>
              <a:t>EVENTS</a:t>
            </a:r>
            <a:r>
              <a:rPr lang="en-US" sz="2000" b="0" cap="none" spc="0" dirty="0">
                <a:solidFill>
                  <a:schemeClr val="bg1"/>
                </a:solidFill>
                <a:latin typeface="Arial" panose="020B0604020202020204" pitchFamily="34" charset="0"/>
                <a:cs typeface="Arial" panose="020B0604020202020204" pitchFamily="34" charset="0"/>
              </a:rPr>
              <a:t>: circular symbols that serve as a trigger: initiating a starting point, intermediate step, or end point of a particular process. Examples: message, link, error.</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ACTIVITIES</a:t>
            </a:r>
            <a:r>
              <a:rPr lang="en-US" sz="2000" b="0" cap="none" spc="0" dirty="0">
                <a:solidFill>
                  <a:schemeClr val="bg1"/>
                </a:solidFill>
                <a:latin typeface="Arial" panose="020B0604020202020204" pitchFamily="34" charset="0"/>
                <a:cs typeface="Arial" panose="020B0604020202020204" pitchFamily="34" charset="0"/>
              </a:rPr>
              <a:t>: rounded rectangles, illustrating a specific task performed by a person or system. Examples: task, subprocess, call activity.</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GATEWAYS</a:t>
            </a:r>
            <a:r>
              <a:rPr lang="en-US" sz="2000" b="0" cap="none" spc="0" dirty="0">
                <a:solidFill>
                  <a:schemeClr val="bg1"/>
                </a:solidFill>
                <a:latin typeface="Arial" panose="020B0604020202020204" pitchFamily="34" charset="0"/>
                <a:cs typeface="Arial" panose="020B0604020202020204" pitchFamily="34" charset="0"/>
              </a:rPr>
              <a:t>: diamond-shaped symbols that map decision points. Examples: exclusive, parallel.</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a:p>
            <a:pPr>
              <a:lnSpc>
                <a:spcPct val="70000"/>
              </a:lnSpc>
              <a:defRPr>
                <a:solidFill>
                  <a:srgbClr val="000000"/>
                </a:solidFill>
              </a:defRPr>
            </a:pPr>
            <a:r>
              <a:rPr lang="en-US" spc="200" dirty="0">
                <a:solidFill>
                  <a:schemeClr val="bg2"/>
                </a:solidFill>
                <a:latin typeface="Arial" panose="020B0604020202020204" pitchFamily="34" charset="0"/>
                <a:cs typeface="Arial" panose="020B0604020202020204" pitchFamily="34" charset="0"/>
              </a:rPr>
              <a:t>2. </a:t>
            </a:r>
            <a:r>
              <a:rPr lang="en-US" spc="200" dirty="0" err="1">
                <a:solidFill>
                  <a:schemeClr val="bg2"/>
                </a:solidFill>
                <a:latin typeface="Arial" panose="020B0604020202020204" pitchFamily="34" charset="0"/>
                <a:cs typeface="Arial" panose="020B0604020202020204" pitchFamily="34" charset="0"/>
              </a:rPr>
              <a:t>Swimlanes</a:t>
            </a:r>
            <a:endParaRPr lang="en-US" sz="2000" b="0" cap="none" spc="200" dirty="0">
              <a:solidFill>
                <a:schemeClr val="bg2"/>
              </a:solidFill>
              <a:latin typeface="Arial" panose="020B0604020202020204" pitchFamily="34" charset="0"/>
              <a:cs typeface="Arial" panose="020B0604020202020204" pitchFamily="34" charset="0"/>
            </a:endParaRPr>
          </a:p>
          <a:p>
            <a:pPr>
              <a:lnSpc>
                <a:spcPct val="70000"/>
              </a:lnSpc>
              <a:defRPr>
                <a:solidFill>
                  <a:srgbClr val="000000"/>
                </a:solidFill>
              </a:defRPr>
            </a:pPr>
            <a:br>
              <a:rPr lang="en-US" sz="2000" b="0" cap="none" spc="200" dirty="0">
                <a:solidFill>
                  <a:schemeClr val="bg2"/>
                </a:solidFill>
                <a:latin typeface="Arial" panose="020B0604020202020204" pitchFamily="34" charset="0"/>
                <a:cs typeface="Arial" panose="020B0604020202020204" pitchFamily="34" charset="0"/>
              </a:rPr>
            </a:br>
            <a:r>
              <a:rPr lang="en-US" sz="2000" b="0" cap="none" spc="0" dirty="0">
                <a:solidFill>
                  <a:schemeClr val="bg1"/>
                </a:solidFill>
                <a:latin typeface="Arial" panose="020B0604020202020204" pitchFamily="34" charset="0"/>
                <a:cs typeface="Arial" panose="020B0604020202020204" pitchFamily="34" charset="0"/>
              </a:rPr>
              <a:t>Are used to organize the process. They encompass the activity for a specific role like Sales Engineers / a specific department.</a:t>
            </a:r>
            <a:br>
              <a:rPr lang="en-US" sz="2000" b="0" cap="none" spc="200" dirty="0">
                <a:solidFill>
                  <a:schemeClr val="bg2"/>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lang="en-US" spc="200" dirty="0">
                <a:solidFill>
                  <a:schemeClr val="bg2"/>
                </a:solidFill>
                <a:latin typeface="Arial" panose="020B0604020202020204" pitchFamily="34" charset="0"/>
                <a:cs typeface="Arial" panose="020B0604020202020204" pitchFamily="34" charset="0"/>
              </a:rPr>
              <a:t>3. connecting object symbols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SEQUENCE</a:t>
            </a:r>
            <a:r>
              <a:rPr lang="en-US" sz="2000" b="0" cap="none" spc="0" dirty="0">
                <a:solidFill>
                  <a:schemeClr val="bg1"/>
                </a:solidFill>
                <a:latin typeface="Arial" panose="020B0604020202020204" pitchFamily="34" charset="0"/>
                <a:cs typeface="Arial" panose="020B0604020202020204" pitchFamily="34" charset="0"/>
              </a:rPr>
              <a:t>: Maps the sequential flow of objects.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ASSOCIATION</a:t>
            </a:r>
            <a:r>
              <a:rPr lang="en-US" sz="2000" b="0" cap="none" spc="0" dirty="0">
                <a:solidFill>
                  <a:schemeClr val="bg1"/>
                </a:solidFill>
                <a:latin typeface="Arial" panose="020B0604020202020204" pitchFamily="34" charset="0"/>
                <a:cs typeface="Arial" panose="020B0604020202020204" pitchFamily="34" charset="0"/>
              </a:rPr>
              <a:t>: Depicts the relationship between different data and objects.  </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MESSAGE</a:t>
            </a:r>
            <a:r>
              <a:rPr lang="en-US" sz="2000" b="0" cap="none" spc="0" dirty="0">
                <a:solidFill>
                  <a:schemeClr val="bg1"/>
                </a:solidFill>
                <a:latin typeface="Arial" panose="020B0604020202020204" pitchFamily="34" charset="0"/>
                <a:cs typeface="Arial" panose="020B0604020202020204" pitchFamily="34" charset="0"/>
              </a:rPr>
              <a:t>: Indicates a message sent between various participants in the workflow.</a:t>
            </a:r>
            <a:br>
              <a:rPr lang="en-US" sz="2000" b="0" cap="none" spc="0" dirty="0">
                <a:solidFill>
                  <a:schemeClr val="bg1"/>
                </a:solidFill>
                <a:latin typeface="Arial" panose="020B0604020202020204" pitchFamily="34" charset="0"/>
                <a:cs typeface="Arial" panose="020B0604020202020204" pitchFamily="34" charset="0"/>
              </a:rPr>
            </a:b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r>
              <a:rPr lang="en-US" spc="200" dirty="0">
                <a:solidFill>
                  <a:schemeClr val="bg2"/>
                </a:solidFill>
                <a:latin typeface="Arial" panose="020B0604020202020204" pitchFamily="34" charset="0"/>
                <a:cs typeface="Arial" panose="020B0604020202020204" pitchFamily="34" charset="0"/>
              </a:rPr>
              <a:t>4. data symbols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Indicate a certain type of data or information is required for the task at hand</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8647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n-US" dirty="0"/>
              <a:t>Why Camunda?</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32296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800" ma:contentTypeDescription="Create a new document." ma:contentTypeScope="" ma:versionID="b98a9836c1dec0c86be706b828ec07e7">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544263b77626f4a3f440bbad6a6d2a34"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ServiceLocation" ma:index="23" nillable="true" ma:displayName="Location" ma:internalName="MediaServiceLocation" ma:readOnly="true">
      <xsd:simpleType>
        <xsd:restriction base="dms:Text"/>
      </xsd:simpleType>
    </xsd:element>
    <xsd:element name="MediaLengthInSeconds" ma:index="24"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27SRNQJM56W6-732870173-356801</_dlc_DocId>
    <_dlc_DocIdUrl xmlns="9a90466d-298e-42c6-9514-fada4205df45">
      <Url>https://endava.sharepoint.com/Group/InternalCommunication/_layouts/15/DocIdRedir.aspx?ID=27SRNQJM56W6-732870173-356801</Url>
      <Description>27SRNQJM56W6-732870173-356801</Description>
    </_dlc_DocIdUrl>
    <DU xmlns="5eb091e4-7f1b-4143-924e-21e621918c5f" xsi:nil="true"/>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2.xml><?xml version="1.0" encoding="utf-8"?>
<ds:datastoreItem xmlns:ds="http://schemas.openxmlformats.org/officeDocument/2006/customXml" ds:itemID="{69FB94C6-A9C0-44E9-B603-CAD3807D01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252F39-48A3-44C1-A017-18E80F9E3DED}">
  <ds:schemaRefs>
    <ds:schemaRef ds:uri="72899ffe-c9be-4b57-81d3-c0709dcc2e4b"/>
    <ds:schemaRef ds:uri="http://purl.org/dc/dcmitype/"/>
    <ds:schemaRef ds:uri="http://schemas.microsoft.com/sharepoint/v3"/>
    <ds:schemaRef ds:uri="http://schemas.microsoft.com/office/infopath/2007/PartnerControls"/>
    <ds:schemaRef ds:uri="http://schemas.microsoft.com/office/2006/metadata/properties"/>
    <ds:schemaRef ds:uri="http://schemas.microsoft.com/office/2006/documentManagement/types"/>
    <ds:schemaRef ds:uri="http://schemas.openxmlformats.org/package/2006/metadata/core-properties"/>
    <ds:schemaRef ds:uri="http://purl.org/dc/elements/1.1/"/>
    <ds:schemaRef ds:uri="http://www.w3.org/XML/1998/namespace"/>
    <ds:schemaRef ds:uri="b00bdadb-5151-4b9a-bcb6-794e3648a446"/>
    <ds:schemaRef ds:uri="9a90466d-298e-42c6-9514-fada4205df45"/>
    <ds:schemaRef ds:uri="http://purl.org/dc/terms/"/>
    <ds:schemaRef ds:uri="5eb091e4-7f1b-4143-924e-21e621918c5f"/>
  </ds:schemaRefs>
</ds:datastoreItem>
</file>

<file path=customXml/itemProps4.xml><?xml version="1.0" encoding="utf-8"?>
<ds:datastoreItem xmlns:ds="http://schemas.openxmlformats.org/officeDocument/2006/customXml" ds:itemID="{57163CE5-3DCE-4934-9982-DBB0AAED674B}">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6261</TotalTime>
  <Words>2414</Words>
  <Application>Microsoft Office PowerPoint</Application>
  <PresentationFormat>Custom</PresentationFormat>
  <Paragraphs>148</Paragraphs>
  <Slides>21</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Helvetica</vt:lpstr>
      <vt:lpstr>Helvetica Light</vt:lpstr>
      <vt:lpstr>IBM Plex Sans</vt:lpstr>
      <vt:lpstr>Open Sans</vt:lpstr>
      <vt:lpstr>Segoe UI</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Daniela Mihaela Spilca</cp:lastModifiedBy>
  <cp:revision>131</cp:revision>
  <dcterms:modified xsi:type="dcterms:W3CDTF">2021-11-23T10:07:20Z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17e3d038-314b-4307-a7ff-09987e87eb48</vt:lpwstr>
  </property>
  <property fmtid="{D5CDD505-2E9C-101B-9397-08002B2CF9AE}" pid="4" name="_dlc_policyId">
    <vt:lpwstr/>
  </property>
  <property fmtid="{D5CDD505-2E9C-101B-9397-08002B2CF9AE}" pid="5" name="ItemRetentionFormula">
    <vt:lpwstr/>
  </property>
</Properties>
</file>